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Python 基础→工具链→Web 与漏洞→Linux→（第 5 月）方法论。Linux 放第 4 月是因为前三层的工具需要 Linux 战场才能真实运行：先会造工具，再上战场部署与调度，最后用方法论串成流程。
2. 低于 24 分毕业线：统计错题分布找出最薄弱层（如 Bash 脚本题集中错 → 回炉 day106-110），重学对应 Day 并重做 lab，一周后重测同题全对才算过关，而不是反复刷分。
3. 能力清单必须覆盖真实工作面：第 4 月新增的命令行、权限进程、网络日志、Bash 自动化是服务器侧核心能力，不单列就无法暴露短板；对比两次自评才能量化成长。
4. 工具是子弹，方法论是战术：没有流程的测试会漏点、重复、越权。先立七阶段框架与授权底线，之后的侦察、验证、报告才有序可依 —— 这也是职业渗透测试与乱扫一气的分水岭。
5. 工具层：脚本开头校验目标在授权清单内，否则拒绝运行（day110 骨架的参数校验思路）；流程层：测试前签授权书、明确范围与时间窗，报告与授权一一对应存档可审计。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Python 基础→工具链→Web 与漏洞→Linux→（第 5 月）方法论。Linux 放第 4 月是因为前三层的工具需要 Linux 战场才能真实运行：先会造工具，再上战场部署与调度，最后用方法论串成流程。
2. 低于 24 分毕业线：统计错题分布找出最薄弱层（如 Bash 脚本题集中错 → 回炉 day106-110），重学对应 Day 并重做 lab，一周后重测同题全对才算过关，而不是反复刷分。
3. 能力清单必须覆盖真实工作面：第 4 月新增的命令行、权限进程、网络日志、Bash 自动化是服务器侧核心能力，不单列就无法暴露短板；对比两次自评才能量化成长。
4. 工具是子弹，方法论是战术：没有流程的测试会漏点、重复、越权。先立七阶段框架与授权底线，之后的侦察、验证、报告才有序可依 —— 这也是职业渗透测试与乱扫一气的分水岭。
5. 工具层：脚本开头校验目标在授权清单内，否则拒绝运行（day110 骨架的参数校验思路）；流程层：测试前签授权书、明确范围与时间窗，报告与授权一一对应存档可审计。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月度大复盘：知识树、30 题月度测试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独立画出 4 个月知识树：Python 三层（基础/工具/Web安全）+ Linux 层，每层能举 3 个实操知识点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闭卷完成 30 题月度测试（24 题毕业线），错题逐题归位到对应 Day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 16 项能力自评（Python 12 项 + Linux 4 项），标注最弱 2 项与补强计划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把知识树、自评表、月度报告一起存档，形成与 day084 对比的成长记录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说出第 5 月主线：渗透测试方法论 —— 侦察/枚举/漏洞验证/报告的完整流程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把月项目基线检查工具排进 cron，作为本月持续运行的自动化成果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个月约 330 小时投入，从 print("Hello") 走到能写 bash+Python 混合安全工具 —— 值得一次系统化盘点。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题测试的错题分布就是下一阶段的学习处方：它告诉你在第 5 月开始前还要回炉哪里。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渗透测试方法论是「把零散技能串成工作流」的框架：第 5 月起你将像职业渗透测试工程师一样按流程作战。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知识地图：月度大复盘：知识树、30 题月度测试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第1月·Python基础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语法/容器/函数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第2月·工具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线程/爬虫/socket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第3月·Web安全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Flask/靶场/漏洞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第4月·Linux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命令/权限/脚本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30题测试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≥24 毕业线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自评+预告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第5月渗透方法论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本日定位：盘点 4 个月成长：把 Python 与 Linux 两阶段串成知识树，用 30 题月度测试验收第 4 月，完成能力自评并预告第 5 月渗透测试方法论。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月度大复盘：知识树、30 题月度测试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个月知识树：从 print 到基线检查工具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 月·Python 基础：语法/容器 → 函数/异常 → 文件/正则 → OOP，一切代码的地基。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月·工具链：多线程/线程池 → socket 编程 → 爬虫/API → 月项目工具箱 v1（扫描器三模块）。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月·Web 与漏洞：Flask/SQLite → 自建靶场 → 四大漏洞原理与检测 → 自动化扫描器 + 三合一毕业平台。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月·Linux：命令行与文件系统 → 权限与进程 → 网络配置与日志 → Bash 脚本与 cron 自动化 → 基线检查工具。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验收标准：每层说出 3 个「我写过、我跑过」的知识点；说不出就回炉对应周。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knowledge_tree4.py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knowledge_tree4.py —— 4 个月知识树（可运行）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TREE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"第1月·基础": ["语法与容器", "函数与异常", "文件与正则"],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"第2月·工具": ["线程与线程池", "socket编程", "爬虫与API"],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"第3月·Web安全": ["Flask与SQLite", "四大漏洞", "检测引擎"],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"第4月·Linux": ["命令与权限", "网络与日志", "Bash与cron"],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layer, nodes in TREE.items():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print(f"{layer}: " + " -&gt; ".join(nodes))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len(TREE) == 4 and sum(len(v) for v in TREE.values()) == 12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print("每层 3 个节点, 各配一段你写过的代码/脚本")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day084 的 3 个月树对比：新增的 Linux 层让「工具」真正能在服务器上跑起来。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题月度测试：怎么用这份卷子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闭卷限时 45 分钟：20 题 Linux（day085-111）+ 10 题 Python 综合回顾，每题 1 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毕业线 24/30：达标给自己发「第 4 月毕业」；未达标按错题分布回炉，一周后重测同题。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答案在第 4 个概念页 code 区（30 行 # 注释逐题列出），先做完再核对，诚实计分。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答题卡建议：纸上写 1-30 编号，每题只写 A/B/C 或关键词，最后统一核对。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gradetest4.py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测试范围与计分规则（可运行）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grade(correct):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len(correct) == 30, "必须正好 30 题"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n = sum(correct)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 &gt;= 24: verdict = "第4月毕业! 进入渗透方法论"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elif n &gt;= 20: verdict = "接近线: 回炉错题对应Day"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 verdict = "重学: 错题最集中的周优先"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print(f"得分: {n}/30  判定: {verdict}")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demo = [1] * 26 + [0] * 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assert grade(demo) == 26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20题Linux(day085-111) + 10题Python综合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答案: 见下方「30题答案速查」code 区逐行 # 注释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计分只是体检：错题必须写进错题本（错因 + 对应 Day + 回炉日期），一周内重测全对才算消化。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能力自评表：16 项核心能力星级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评分标准不变：5=能教别人，4=独立完成，3=照例题能做，2=查资料能做，1=尚未入门。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本次新增 Linux 4 项：命令行与文本三剑客、权限与进程管理、网络与日志分析、Bash 脚本与自动化。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day084 的 12 项自评对照：Python 项星级掉了的要标「回炉」，涨了的写一句证据（哪个项目用到了）。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最弱 2 项写具体补强计划：精确到「第 5 月第几周、重学哪些 Day、做哪个练习」。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1849069"/>
                <a:gridCol w="1849069"/>
                <a:gridCol w="1849069"/>
                <a:gridCol w="1849069"/>
                <a:gridCol w="1849069"/>
                <a:gridCol w="1849069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能力项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阶段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自评(1-5)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能力项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阶段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自评(1-5)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变量/循环/函数/异常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第1月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Flask 路由与模板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列表/字典/字符串深入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第1月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SQLite 数据库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文件操作与正则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四大漏洞原理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多线程与线程池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检测器/扫描引擎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 网络编程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命令行与文本三剑客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第4月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爬虫 requests/BS4/API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权限与进程管理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第4月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模块化与 CLI 工程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网络与日志分析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第4月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subprocess/哈希/系统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第2-3月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Bash 脚本与 cron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第4月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self_eval4.py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self_eval4.py —— 16 项自评计算器（可运行）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SKILLS = {  # 填入你的星级(1-5)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"语法容器": 4, "函数异常": 4, "文件正则": 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"多线程": 3, "socket": 3, "爬虫": 4, "CLI工程": 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"系统编程": 3, "Flask": 4, "SQLite": 3, "漏洞": 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"检测引擎": 4, "命令行": 4, "权限进程": 3,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"网络日志": 3, "Bash自动化": 4,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len(SKILLS) == 16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avg = sum(SKILLS.values()) / len(SKILLS)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weakest = sorted(SKILLS.items(), key=lambda kv: kv[1])[:2]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print(f"平均: {avg:.2f}  最弱2项: {weakest}")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平均 ≥3.5 健康；Linux 4 项全部 ≥3 是进入第 5 月渗透方法论的前提 —— 不足先回炉。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题答案速查（先做完再看）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1-20 为 Linux 题（day085-111），21-30 为 Python 综合题（day084 前后内容回顾）。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 # 注释即答案：格式「题号. 答案（关键依据）」，核对时把错题抄进错题本。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对应关系：1-4 网络、5-8 端口与进程、9-14 权限与用户、15-17 包与 systemd、18-20 Bash 脚本、21-30 Python 综合。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全对也别跳过复盘：在错题本写一句「本题考的是什么工作场景」，把题变回能力。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97680"/>
          </a:xfrm>
          <a:prstGeom prst="roundRect">
            <a:avLst>
              <a:gd name="adj" fmla="val 170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30题答案速查.txt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749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===== 30 题答案速查（逐行注释, 核对用）=====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ip addr 看IP/网卡, ip route 看默认网关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/etc/hosts 优先于 DNS (先本机后域名服务器)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ping 测连通, traceroute 看逐跳路径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4. dig/nslookup 查 DNS 解析记录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5. ss -tlnp 看监听端口与进程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6. 22=SSH 80=HTTP 443=HTTPS 3306=MySQL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7. ps aux | grep 进程名 或 pidof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8. kill -15 优雅终止, -9 强杀(最后手段)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9. chmod 640 = rw- r-- --- (6=4+2 读写, 4=只读)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10. chown user:group file 改属主与属组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11. SUID=4 运行者临时获得文件属主权限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12. sudo 按白名单授权, su 切换身份, 原则用 sudo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13. /etc/passwd 第2字段 x 表示密码在 shadow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14. awk -F: '$3==0{print $1}' /etc/shadow 查 UID0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15. apt install / apt update 先更新索引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16. systemctl status/start/enable 服务名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17. journalctl -u 服务名 查服务日志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18. #!/bin/bash 告诉内核用 bash 解释脚本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19. [[ ]] 支持 &amp;&amp;/||/正则且不分词, 优先使用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20. 0 2 * * * = 每天 02:00; @reboot 开机执行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21. 列表可变元组不可变; 字典键去重哈希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22. with open 自动关闭文件句柄(异常也安全)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23. try/except 精确捕获, 裸 except 会吞错误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24. ThreadPoolExecutor 提交批量任务收 future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25. requests.get(r.text 解析, r.status_code 状态)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26. 参数化查询防 SQLi, 拼接是根源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27. XSS 转义输出/HttpOnly cookie/CSP 三层防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28. subprocess.run 列表参数, 防 shell 注入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29. hashlib.sha256 单向哈希, 加盐防彩虹表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30. os.walk 遍历目录树, shutil 复制归档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错题处理铁律：每题错必写「错因 + 对应 Day + 回炉日期」；重测同题全对才算过关。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月预告：渗透测试方法论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月主线：从「会单个技术」升级为「会完整流程」—— 渗透测试七阶段方法论（授权→侦察→枚举→漏洞分析→验证→报告→复盘）。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你已具备的弹药：Python 工具箱（扫描/爬虫/检测）+ Linux 主场作战能力 + 基线工具的交付物思维。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月三大件：信息收集方法论（被动/主动侦察）、漏洞验证流程（POC 编写规范）、专业渗透报告（执行摘要+复现步骤+修复建议）。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铁律先立：一切测试仅限自己的靶机、实验环境与书面授权目标 —— 授权书是渗透测试的第一交付物。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今晚动作：确认靶机环境可用（day064 自建靶场 + Metasploitable/DVWA），第 5 月 Day1 直接开练。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next_month5.py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next_month5.py —— 第 5 月路线图（可运行）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PLAN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("W17", "方法论与授权", "七阶段流程+授权书模板"),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("W18", "信息收集", "被动侦察+主动枚举工具"),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("W19", "漏洞验证", "POC规范: 可复现可止损"),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("W20", "报告与复盘", "执行摘要+复现步骤+修复"),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wk, theme, detail in PLAN: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print(f"{wk} | {theme}: {detail}")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PLAN[0][1] == "方法论与授权"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print("\n第5月口号: 流程即专业, 授权即底线")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月起你输出的不再是脚本而是「报告」：客户能看懂、能复现、能照着修 —— 这是安全工程师与脚本小子的分水岭。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个月知识树五层是什么？为什么 Linux 层放在第 4 月而不是更早？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题测试得了 21 分，下一步怎么办？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day084 相比，这次自评为什么增加 Linux 4 项而不是直接复用 12 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月为什么先学「方法论」而不是直接上渗透工具？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「授权即底线」在工具与流程层面分别怎么落实？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月起进入渗透测试主题：所有操作仅限自建靶机、实验环境或持有书面授权的目标 —— 授权书先于扫描器，这是不可逾越的底线。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题测试与自评表含个人成长数据：存档于本地学习档案，公开分享前删去个人薄弱项细节。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基线工具报告含账号、端口、SUID 路径等敏感清单：继续 chmod 700 保护，cron 留档 30 天后定期清理。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完成第 4 月验收：知识树成图、30 题测试达 24 分、自评存档对比、第 5 月靶机环境就绪。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knowledge_tree4.py 补成个人版：12 个节点各换成你真实写过的脚本/项目文件名。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闭卷 45 分钟完成 30 题（第 2 个概念页），再用答案页逐题核对，用 gradetest4.py 计分。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运行 self_eval4.py 完成 16 项自评；与 day084 存档对比，写出 2 条成长证据与 1 条退步项。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为最弱 2 项写补强计划（精确到第 5 月第几周与对应 Day），存入 learning_profile.md。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验证基线检查工具已排进 cron 且近 3 天报告齐全；确认靶机环境可启动，截图存档。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30 题得分 ≥24，或错题清单已排入回炉计划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learning_profile.md 已更新：知识树 + 16 项自评 + 与 day084 对比结论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baseline cron 报告近 3 天齐全，靶机环境第 5 月 Day1 可直接开练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个月知识树五层是什么？为什么 Linux 层放在第 4 月而不是更早？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30 题测试得了 21 分，下一步怎么办？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day084 相比，这次自评为什么增加 Linux 4 项而不是直接复用 12 项？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月为什么先学「方法论」而不是直接上渗透工具？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「授权即底线」在工具与流程层面分别怎么落实？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错题本归档：30 题中每道错题写「错因 + 对应 Day + 回炉日期」，一周内完成重测并记录新得分。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baseline-check 工具 README 补全：用途、五项检查说明、cron 配置方法、报告样例。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确认第 5 月环境：自建靶场 + Metasploitable/DVWA 各启动一次并截图，写成 env_check.md。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预习：第 5 月 Day1 · 渗透测试方法论 —— 七阶段流程与授权书模板。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30 题得分 ≥24，或错题清单已排入回炉计划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learning_profile.md 已更新：知识树 + 16 项自评 + 与 day084 对比结论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baseline cron 报告近 3 天齐全，靶机环境第 5 月 Day1 可直接开练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月度大复盘：知识树、30 题月度测试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月项目：Linux 安全基线检查工具（bash+Python 混合，输出 Markdown 报告）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5 月 Day 113 · 渗透测试方法论：七阶段流程、授权书模板与测试计划。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112 · 月度大复盘：知识树、30 题月度测试</dc:title>
  <dc:subject>Day 112 · 月度大复盘：知识树、30 题月度测试</dc:subject>
  <dc:creator>0基础计算机与网络安全工程师训练营</dc:creator>
  <cp:lastModifiedBy>0基础计算机与网络安全工程师训练营</cp:lastModifiedBy>
  <cp:revision>1</cp:revision>
  <dcterms:created xsi:type="dcterms:W3CDTF">2026-09-10T09:03:55Z</dcterms:created>
  <dcterms:modified xsi:type="dcterms:W3CDTF">2026-09-10T09:03:55Z</dcterms:modified>
</cp:coreProperties>
</file>