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/etc/shadow 只有 root 可读（空口令检查直接失真），全盘 find SUID 会因权限漏报，防火墙状态读取也可能受限。前置 need_root 拦截比带着假数据出报告诚实得多。
2. 不同发行版/软件安装状态的合法 SUID 集合不同，通用清单误报率高；comm 比对「本机历史基线」才能精确发现新增 —— 新增项才是最值得怀疑的。
3. stdin 让它保持管道组件的单一职责：今天接 mktemp 文件，明天可接 ssh 远程结果、cron 重定向，无需改一行代码 —— 解耦即复用。
4. 线性扣分无法区分「空口令」和「多余服务」的量级差异。改进：给每项检查配权重（关键项 FAIL 直接一票否决），权重外置到配置文件，报告附评分说明。
5. 历史报告是「劣化证据链」：diff 两份报告能发现配置回退、新增 SUID、新开服务的时间点，配合 cron 留档就构成最小可用的持续监控。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/etc/shadow 只有 root 可读（空口令检查直接失真），全盘 find SUID 会因权限漏报，防火墙状态读取也可能受限。前置 need_root 拦截比带着假数据出报告诚实得多。
2. 不同发行版/软件安装状态的合法 SUID 集合不同，通用清单误报率高；comm 比对「本机历史基线」才能精确发现新增 —— 新增项才是最值得怀疑的。
3. stdin 让它保持管道组件的单一职责：今天接 mktemp 文件，明天可接 ssh 远程结果、cron 重定向，无需改一行代码 —— 解耦即复用。
4. 线性扣分无法区分「空口令」和「多余服务」的量级差异。改进：给每项检查配权重（关键项 FAIL 直接一票否决），权重外置到配置文件，报告附评分说明。
5. 历史报告是「劣化证据链」：diff 两份报告能发现配置回退、新增 SUID、新开服务的时间点，配合 cron 留档就构成最小可用的持续监控。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月项目：Linux 安全基线检查工具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16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3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理解安全基线：系统上线前必须满足的最低安全配置清单（等保/CIS 思路）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 baseline-check.sh 主控：骨架 + 依赖检查 + 逐项调度 + 汇总状态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五项检查全部落地：SSH 加固项、空口令账号、异常 SUID、多余服务、防火墙状态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report.py 接收管道数据，按严重级别统计并生成 Markdown 报告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工具通过 chmod +x + cron 可常驻：每天自动巡检并留档历史报告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基线检查是安全工程师最高频的日常工作之一：新机器上线查一遍、月度自查一遍 —— 会写工具就是生产力。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本月学的一切在此总装：脚本骨架、条件循环、find -exec、cron、Python 管道 —— 一个项目全部用上。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交付物思维：输出不是终端一行字，而是一份能贴进工单、能存档对比的 Markdown 报告 —— 这是职业级产出。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知识地图：月项目：Linux 安全基线检查工具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基线清单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项检查定义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主控脚本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bash 编排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检查实现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find/grep/ss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report.py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汇总评分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Markdown 报告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可交付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cron 常驻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每天自动跑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16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本日定位：总装本月全部技能：写一个 bash+Python 混合的安全基线检查工具，检查 SSH 配置/空口令/异常 SUID/多余服务/防火墙，输出可交付的 Markdown 报告。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月项目：Linux 安全基线检查工具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项目蓝图：五项检查的定义与判定标准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 加固：PermitRootLogin no、PasswordAuthentication no（或强口令策略）、Protocol 2 —— 从 /etc/ssh/sshd_config 逐项 grep。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空口令/可疑账号：awk -F: '$2==""{print $1}' /etc/shadow 找空口令；检查 UID=0 的账号是否只有 root。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 SUID：find / -xdev -perm -4000 -type f 建立清单，与基线文件比对，多出的就是异常。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多余服务与防火墙：systemctl list-units --state=running 对照最小服务集；ufw/iptables/firewalld 状态必须为启用。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判定输出约定：每项输出 "[级别] 标题 | 详情"，级别 PASS/WARN/FAIL，供 report.py 聚合。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baseline-spec.txt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五项检查 -&gt; 判定标准速查表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 SSH: grep -E '^(PermitRootLogin|PasswordAuthentication)' /etc/ssh/sshd_config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要求: PermitRootLogin no 且 PasswordAuthentication no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 空口令: awk -F: '$2==""{print $1}' /etc/shadow -&gt; 必须无输出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UID0 账号: awk -F: '$3==0{print $1}' /etc/shadow -&gt; 只允许 root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 SUID: find / -xdev -perm -4000 -type f 2&gt;/dev/null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-&gt; 与 suid.baseline 比对 (comm -13), 多出即异常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 服务: systemctl list-units --type=service --state=running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-&gt; 对照最小服务集白名单, 多余即 WARN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5 防火墙: ufw status / firewall-cmd --state / iptables -L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-&gt; 必须有规则且启用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先白纸写清「查什么、怎么判合格」再动手 —— 安全工具的权威性来自判定标准，不是代码量。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主控 baseline-check.sh：骨架与调度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复用 day108 骨架：set -u、usage()、依赖检查（command -v python3/sshd -T 或 ss）、main() 最后调用。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每项检查封装成函数，统一往 results.txt 追加 "级别|标题|详情" 行 —— 主控只管调度与收尾。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无 root 权限时提示 sudo 并 exit 1：读 /etc/shadow、全盘 find 都需要权限，前置拦截比中途崩溃好。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结尾把 results.txt 通过管道交给 report.py，生成 带时间戳 的 Markdown 报告；进程退出码=FAIL 数量。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baseline-check.sh（主控）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baseline-check.sh —— 主控: 调度五项检查 (骨架)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set -u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OUT=$(mktemp /tmp/bc_result.XXXX.txt)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add() { echo "$1|$2|$3" &gt;&gt; "$OUT"; 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need_root() { [[ $EUID -ne 0 ]] &amp;&amp; { echo "请用 sudo 运行" &gt;&amp;2; exit 1; }; 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check_ssh() {  # 示例: SSH 加固项; 其余四项同构实现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if grep -qi '^PermitRootLogin no' /etc/ssh/sshd_config; then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add PASS "SSH-root登录" "已禁用"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else add FAIL "SSH-root登录" "未禁用, 设 PermitRootLogin no"; fi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need_root; check_ssh; check_pw; check_suid; check_svc; check_fw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python3 report.py &lt; "$OUT"; rm -f "$OUT"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mktemp 建临时文件防覆盖冲突，用完 rm —— 中间产物不落地当前目录，工程习惯。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检查实现：一条命令一个证据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空口令：sudo awk -F: '$2==""{print $1}' /etc/shadow 有输出即 FAIL；UID0 多账号即 FAIL（后门账号特征）。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SUID 基线比对：首次运行 find ... &gt; suid.baseline 建基线；此后 comm -13 &lt;(sort base) &lt;(sort now) 列出新增项，新增即 WARN。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多余服务：running 服务列表中不在白名单（sshd|cron|systemd 等）内的即 WARN；白名单写成变量便于定制。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防火墙：ufw status | grep -q 'active' 或 firewall-cmd --state 成功才 PASS；三平台兼容用 if/elif 分支判断。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检查函数集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check_pw() {  # 空口令与 UID0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local empty=$(awk -F: '$2==""{print $1}' /etc/shadow)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[[ -z $empty ]] &amp;&amp; add PASS "空口令账号" "无" || add FAIL "空口令账号" "$empty"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check_suid() {  # SUID 与基线比对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find / -xdev -perm -4000 -type f 2&gt;/dev/null | sort &gt; /tmp/suid.now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local extra=$(comm -13 /home/lab/suid.baseline /tmp/suid.now)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[[ -z $extra ]] &amp;&amp; add PASS "SUID变更" "无新增" || add WARN "SUID变更" "$extra"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check_fw() {  # 防火墙三平台兼容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if ufw status 2&gt;/dev/null | grep -q active; then add PASS "防火墙" "ufw 启用"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else add FAIL "防火墙" "未启用, 执行 ufw enable"; fi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comm 比对要求两侧已排序 —— 输入先 sort 是 comm/sort/join 家族的铁律。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report.py：聚合评分与 Markdown 报告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 stdin 读 "级别|标题|详情"，按级别计数：FAIL 扣 20 分、WARN 扣 5 分，满分 100。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报告结构：标题+时间 → 总评表（分数/级别/条数）→ 按级别分组的明细表 → 修复建议清单。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Markdown 表格逐行拼接：| 级别 | 检查项 | 详情 |，修复建议从 FAIL 项的详情字段直接生成。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报告落盘 reports/baseline_YYYY-MM-DD.md：文件名带日期，cron 每天一份，历史可 diff 出系统劣化趋势。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#!/usr/bin/env python3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report.py —— 聚合结果并生成 Markdown 报告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sys, datetime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items = [l.strip().split('|', 2) for l in sys.stdin if l.strip()]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score = 100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lvl, _, _ in items: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score -= 20 if lvl == 'FAIL' else 5 if lvl == 'WARN' else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rows = '\n'.join(f'| {l} | {t} | {d} |' for l, t, d in items)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fails = [t for l, t, _ in items if l == 'FAIL']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fixes = '\n'.join(f'- 修复: {t}' for t in fails) or '- 无需修复'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 = (f'# Linux 安全基线检查报告\n\n'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f'- 时间: {datetime.datetime.now():%Y-%m-%d %H:%M}\n'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f'- 总分: **{max(score,0)}** / 100 (FAIL {len(fails)} 项)\n\n'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f'| 级别 | 检查项 | 详情 |\n|---|---|---|\n{rows}\n\n'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f'## 修复建议\n{fixes}\n')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print(report)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重定向: bash 侧 python3 report.py &lt; $OUT &gt; 报告.md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评分公式写死不是偷懒：正式环境应把权重放进配置文件 —— 留作你的扩展作业。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为什么基线检查要用 sudo 运行？哪几项检查没有 root 会失真？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SUID 检查为什么要先建基线文件，而不是写死一份通用 SUID 清单？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report.py 为什么坚持从 stdin 读而不是直接读 results.txt 文件？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FAIL 扣 20 分、WARN 扣 5 分的评分法有什么局限？怎么改进？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把报告文件名带日期（baseline_YYYY-MM-DD.md）除了好找，还有什么安全价值？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本工具只读不写、只查不改：基线检查的输出是「建议」不是「自动修复」——未经确认自动改安全配置等于引入新的风险面。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报告含端口、账号、SUID 路径等敏感信息：存档目录收紧权限（chmod 700 reports/），外发前脱敏。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suid.baseline 基线文件本身要防篡改（只读/异地备份）：攻击者改基线就能藏住后门 —— 保护好你的「标尺」。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完成月项目全部交付物：baseline-check.sh + report.py 可跑通，产出一份 Markdown 基线报告并排进 cron。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 ~/labs/day111 项目目录，先写 baseline-spec.txt 把五项检查的判定标准抄成注释清单。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按骨架写 baseline-check.sh：need_root 前置 + 五个检查函数（可先实现 SSH/空口令/防火墙三项）。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report.py 并单测：手造 3 行 "PASS|SSH-root登录|已禁用" 等样例管道进去，核对评分与表格输出。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sudo ./baseline-check.sh 完整跑通，输出重定向到 reports/baseline_今天.md，检查报告格式与评分正确。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首次运行生成 suid.baseline 基线；再用 chmod u+s /tmp/test 创建异常 SUID 复跑，确认 WARN 捕获后清理现场。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sudo ./baseline-check.sh 一键跑完五项且无 python/语法报错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reports/baseline_*.md 生成：含总评表、明细表、修复建议三段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/tmp/test 加 SUID 后复跑，报告出现 SUID WARN；删除后恢复 PASS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为什么基线检查要用 sudo 运行？哪几项检查没有 root 会失真？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SUID 检查为什么要先建基线文件，而不是写死一份通用 SUID 清单？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report.py 为什么坚持从 stdin 读而不是直接读 results.txt 文件？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FAIL 扣 20 分、WARN 扣 5 分的评分法有什么局限？怎么改进？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把报告文件名带日期（baseline_YYYY-MM-DD.md）除了好找，还有什么安全价值？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 diff 两天的报告能看到什么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补全 check_svc 与 check_pw 完整实现，让五项检查全部可用，跑通第一份完整报告。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给工具加 -o 参数指定报告输出路径，缺省写入 reports/；usage() 同步更新。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把工具排进 cron：0 2 * * * sudo 不行就写 root 的 crontab，每天一份报告，保留 30 天。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思考题：如果要检查 50 台服务器，设计批量执行方案（ssh 循环？分发脚本？收集报告？）写 5 行伪代码。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sudo ./baseline-check.sh 一键跑完五项且无 python/语法报错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reports/baseline_*.md 生成：含总评表、明细表、修复建议三段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/tmp/test 加 SUID 后复跑，报告出现 SUID WARN；删除后恢复 PASS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月项目：Linux 安全基线检查工具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自动化综合：xargs、find -exec、Python 接入管道与一键巡检雏形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 · 月度大复盘：4 个月知识树、30 题月度测试与第 5 月预告。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111 · 月项目：Linux 安全基线检查工具</dc:title>
  <dc:subject>Day 111 · 月项目：Linux 安全基线检查工具</dc:subject>
  <dc:creator>0基础计算机与网络安全工程师训练营</dc:creator>
  <cp:lastModifiedBy>0基础计算机与网络安全工程师训练营</cp:lastModifiedBy>
  <cp:revision>1</cp:revision>
  <dcterms:created xsi:type="dcterms:W3CDTF">2026-09-10T09:03:54Z</dcterms:created>
  <dcterms:modified xsi:type="dcterms:W3CDTF">2026-09-10T09:03:54Z</dcterms:modified>
</cp:coreProperties>
</file>