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前者把 list 内容作为 bash 的 stdin（bash 会当脚本逐行执行）；后者把每行内容变成 bash 的命令行参数。前者执行整段逻辑，后者把内容当文件名/参数用，语义完全不同。
2. 空格/换行文件名会被默认的空白切分拆成多个参数；-print0 与 xargs -0 改用 null 分隔，文件名再怪也不会被拆错。
3. 批量场景用 +：它把所有文件拼进一条 gzip 命令，只启动一次进程；\; 对每个文件启动一次 gzip，几百个文件就慢几百倍。需要逐文件复杂逻辑时才用 \;。
4. 从 sys.stdin 读输入（不写死文件路径），结果用 print 输出到 stdout —— 单一职责，任何管道位置都能插。
5. 机器可解析：前缀方便后续 Python 报告按行抓取；退出码让 cron/监控无需读输出就知道巡检是否告警 —— 这是把人读的输出变成协议。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前者把 list 内容作为 bash 的 stdin（bash 会当脚本逐行执行）；后者把每行内容变成 bash 的命令行参数。前者执行整段逻辑，后者把内容当文件名/参数用，语义完全不同。
2. 空格/换行文件名会被默认的空白切分拆成多个参数；-print0 与 xargs -0 改用 null 分隔，文件名再怪也不会被拆错。
3. 批量场景用 +：它把所有文件拼进一条 gzip 命令，只启动一次进程；\; 对每个文件启动一次 gzip，几百个文件就慢几百倍。需要逐文件复杂逻辑时才用 \;。
4. 从 sys.stdin 读输入（不写死文件路径），结果用 print 输出到 stdout —— 单一职责，任何管道位置都能插。
5. 机器可解析：前缀方便后续 Python 报告按行抓取；退出码让 cron/监控无需读输出就知道巡检是否告警 —— 这是把人读的输出变成协议。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110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自动化综合：xargs、find、管道接 Python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16 周 · Linux主线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110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理解管道传递的是「文本流」而 xargs 把文本变成「命令参数」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 xargs 常用参数：-I 占位、-n 每批个数、-P 并行、-0 配合 null 分隔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 find 按名字/大小/时间筛选，用 -exec ... {} \; 与 \+ 两种收尾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会写 Python 脚本读 stdin、输出 stdout，无缝接入 shell 管道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 python3 与 bash 各自的分工：文本流调度用 bash，复杂分析用 Python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组装一键巡检雏形 checkall.sh：磁盘/内存/登录失败/可疑 SUID 四项检查一次跑完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单条命令你已经很熟，但真实工作流是「查出来 → 交给下一道处理 → 汇总成报告」—— 管道+xargs 就是流水线传送带。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 与 Bash 不是二选一：bash 擅长调度命令与文本流，Python 擅长结构化分析 —— 大厂运维与安全脚本几乎都是混合体。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明天的月项目就是一个 bash+Python 混合基线检查工具：今天的一键巡检雏形就是它的毛坯房。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110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知识地图：自动化综合：xargs、find、管道接 Python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管道复习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文本流传送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xargs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文本→参数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find -exec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边查边处理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 接管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stdin/stdout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混合分工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bash+python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一键巡检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checkall.sh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16 周 · Linux主线。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本日定位：把前四天的零件总装：用 xargs 与 find -exec 做批量处理、把 Python 脚本接进 shell 管道，拼出第一版一键巡检脚本。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自动化综合：xargs、find、管道接 Python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110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xargs：把文本流变成命令参数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管道把上一条的 stdout 交给下一条的 stdin；但很多命令只认「参数」不认 stdin —— xargs 就是转换器。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cat urls.txt | xargs -n1 curl -s：逐行取出作为 curl 的参数；-n1 每次只传 1 个。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-I {} 指定占位符：cat files.txt | xargs -I {} cp {} /backup/，{} 代表每一行。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-P 4 并行 4 路（批量探测提速利器）；-0 以 null 分隔（配合 find -print0，防文件名带空格）。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514600"/>
          </a:xfrm>
          <a:prstGeom prst="roundRect">
            <a:avLst>
              <a:gd name="adj" fmla="val 290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xargs 常用姿势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965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逐个下载列表里的 URL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cat urls.txt | xargs -n1 curl -s -o /dev/null -w '%{http_code}\n'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占位符: 把列表里的文件拷去备份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cat changed.txt | xargs -I {} cp {} /backup/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并行探测 8 个主机存活 (最快一批)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cat hosts.txt | xargs -P 8 -I {} \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ping -c1 -W1 {} &gt;/dev/null &amp;&amp; echo "{} up"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保险写法: 空格文件名也不怕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find . -name '*.log' -print0 | xargs -0 gzip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xargs 默认用空白切分输入 —— 处理文件名一律 -print0 | xargs -0，这是职业习惯。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110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find -exec：边查边处理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find 路径 条件 动作：-name 通配、-size +10M、-mtime +7、-type f/-d 精确筛选。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-exec 命令 {} \; 对每个结果调用一次命令，{} 是占位符，\; 结尾（分号要转义）。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-exec 命令 {} + 把尽量多的结果拼成一条命令 —— 比 \; 快得多，批量场景首选。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判断型 -exec 可当过滤条件：find . -name '*.sh' -exec test -x {} \; -print 打印可执行的脚本。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008376"/>
          </a:xfrm>
          <a:prstGeom prst="roundRect">
            <a:avLst>
              <a:gd name="adj" fmla="val 243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find -exec 实战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4597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找 7 天前的日志并压缩 (每文件一次)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find /var/log -name '*.log' -mtime +7 \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-exec gzip {} \;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同理但拼接批量执行 (更快, 推荐)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find /var/log -name '*.log' -mtime +7 \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-exec gzip {} +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找大文件 TOP (排查磁盘被谁吃掉)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find / -xdev -type f -size +100M 2&gt;/dev/null \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-exec ls -lh {} + | sort -k5 -rh | head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找全部 SUID 文件 (安全巡检经典)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find / -xdev -perm -4000 -type f 2&gt;/dev/null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2&gt;/dev/null 把权限不足的报错丢进黑洞 —— 全盘 find 的标准搭配，输出才干净。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110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 接进管道：stdin 进、stdout 出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Unix 哲学：每个程序只做好一件事，靠 stdin/stdout 组合 —— Python 程序照样可以是一节管道。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读 stdin：sys.stdin 逐行或 sys.stdin.read() 整体；写 stdout：print() 即可，天然被下一条接住。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bash 侧调用：cat access.log | python3 topip.py | head —— 与 grep/awk 无缝混用。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分工口诀：找文件、跑命令、串流程用 bash；正则抽取、统计聚合、结构化输出用 Python。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topip.py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#!/usr/bin/env python3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topip.py —— 统计 access.log 出现最多的 IP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sys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collections import Counter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counts = Counter()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line in sys.stdin:            # 从管道读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parts = line.split()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parts: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counts[parts[0]] += 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ip, n in counts.most_common(5):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print(f"{n:&gt;8}  {ip}")        # 输出到 stdout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用法: cat access.log | python3 topip.py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对比 day084：同样的统计在 Python 里十几行、且远比 awk 易读 —— 复杂分析交给 Python 是正解。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110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混合实战：bash 编排 + Python 分析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bash 脚本负责「跑哪些命令、把谁的输出给谁」，Python 负责某一步的深度分析 —— 各干擅长的事。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bash 传数据给 Python：管道、命令替换 $(python3 x.py)、临时文件、命令行参数四种。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 调系统命令用 subprocess.run([...], capture_output=True) —— 永远列表形式，防注入（day046 学过）。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混合脚本的接口约定：Python 只依赖 stdin，不感知文件路径 —— 单一职责，任何数据源都能接。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pipeline.sh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#!/bin/bash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pipeline.sh —— bash 编排 + Python 分析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log=/var/log/auth.log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"== 登录失败 TOP 来源 =="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grep "Failed password" "$log" \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| awk '{print $(NF-3)}' \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| python3 topip.py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"== SUID 文件数 =="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find / -xdev -perm -4000 -type f 2&gt;/dev/null \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| wc -l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python3 -c "import shutil; print('磁盘:', \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shutil.disk_usage('/').percent, '%')"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awk '{print $(NF-3)}' 取倒数第 4 列（失败 IP 位置）—— 简单抽取 awk 够用，别什么都搬 Python。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110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一键巡检雏形：checkall.sh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结构 = day108 骨架 + 今天管道：usage/校验 → 逐项检查函数 → 汇总输出。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每项检查做成独立函数 check_disk/check_sshfail/check_suid，主流程逐个调用 —— 出问题能单独定位。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输出统一前缀 [OK]/[WARN]/[FAIL]，人看得清，以后的 Python 报告也解析得动。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这就是 day111 月项目的毛坯：明天把检查项换成 SSH 配置/空口令/防火墙，再接 Python 生成 Markdown 报告。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502152"/>
          </a:xfrm>
          <a:prstGeom prst="roundRect">
            <a:avLst>
              <a:gd name="adj" fmla="val 208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checkall.sh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953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#!/bin/bash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checkall.sh —— 一键巡检雏形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WARN=0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item() { echo "[$1] $2"; [[ $1 != OK ]] &amp;&amp; WARN=$((WARN+1)); 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check_disk() {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local p=$(df / | awk 'NR==2{print $5}' | tr -d '%')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[[ $p -lt 80 ]] &amp;&amp; item OK "磁盘使用 ${p}%" || item WARN "磁盘使用 ${p}% 超 80%"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check_suid() {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item OK "SUID 文件共 $(find / -xdev -perm -4000 -type f 2&gt;/dev/null | wc -l) 个"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check_disk; check_suid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exit $((WARN &gt; 0))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WARN 计数决定退出码：有告警 exit 1，监控/cron 看退出码就知道要不要拉响警报。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110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cat list.txt | bash 和 cat list.txt | xargs bash 有什么本质区别？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为什么处理文件名要用 find -print0 | xargs -0？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-exec gzip {} \; 和 -exec gzip {} + 该用哪个？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 脚本要接入管道，代码必须做到哪两点？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checkall.sh 里为什么要统一 [OK]/[WARN] 前缀并用告警数决定退出码？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110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110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xargs 批量删除/覆盖前必须先看清楚输入列表：rm -f 前先用 echo 预演（xargs -I {} echo {}），误删不可逆。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全盘 find / 与探测管道本身也有成本：生产机器上先限定 -xdev 与目录范围，避免巡检把服务器拖垮。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 调系统命令只用列表参数 subprocess.run(['ls','-l'])，绝不 f-string 拼字符串 —— 命令注入防线从 day046 延续到今天。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110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完成一条完整流水线 + 一键巡检：find 找文件、xargs 批量处理、Python 统计、checkall.sh 一键汇总。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写 topip.py（stdin 进 stdout 出），用自造的 access.log 验证 cat access.log | python3 topip.py 输出 TOP5。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用 find -mtime +7 -exec gzip {} + 压缩 ~/labs 下的旧日志；用 find -size +1M 列出大文件各跑一次。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对比 -exec {} \; 与 {} + 的时间差（time 命令计时），把结论写进笔记。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写 pipeline.sh：grep 失败登录 → awk 取 IP → topip.py 统计，输出 TOP 来源。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写 checkall.sh 骨架版（磁盘 + SUID 两项起步），运行后 echo $? 验证有 WARN 时退出码为 1。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topip.py 能被管道调用且输出可被 head 接住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能说出 \; 与 \+ 的区别并展示计时证据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checkall.sh 输出 [OK]/[WARN] 前缀且退出码随告警变化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110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cat list.txt | bash 和 cat list.txt | xargs bash 有什么本质区别？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为什么处理文件名要用 find -print0 | xargs -0？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提示：文件名里可以有换行符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-exec gzip {} \; 和 -exec gzip {} + 该用哪个？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 脚本要接入管道，代码必须做到哪两点？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checkall.sh 里为什么要统一 [OK]/[WARN] 前缀并用告警数决定退出码？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110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 checkall.sh 增加第三项 check_sshfail：从 auth.log 统计当天 Failed password 次数，超 50 次报 WARN。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clean_tmp.sh：find /tmp -mtime +3 -type f -print0 | xargs -0 -r rm -f，配 cron 每天执行，先在测试目录演练。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把 topip.py 扩展为 statlog.py：同时统计 TOP IP、状态码分布、流量总量三件事（仍走 stdin/stdout）。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思考题：把 checkall.sh 排进 cron 每天凌晨跑，设计它的告警出口（日志？退出码？谁来看？）写 3 句话。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110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topip.py 能被管道调用且输出可被 head 接住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能说出 \; 与 \+ 的区别并展示计时证据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checkall.sh 输出 [OK]/[WARN] 前缀且退出码随告警变化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自动化综合：xargs、find、管道接 Python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109 · cron 定时任务：五段式、@reboot 与日志轮转思路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111 · 月项目：Linux 安全基线检查工具（bash+Python 混合，输出 Markdown 报告）。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110 · 自动化综合：xargs、find、管道接 Python</dc:title>
  <dc:subject>Day 110 · 自动化综合：xargs、find、管道接 Python</dc:subject>
  <dc:creator>0基础计算机与网络安全工程师训练营</dc:creator>
  <cp:lastModifiedBy>0基础计算机与网络安全工程师训练营</cp:lastModifiedBy>
  <cp:revision>1</cp:revision>
  <dcterms:created xsi:type="dcterms:W3CDTF">2026-09-10T09:03:53Z</dcterms:created>
  <dcterms:modified xsi:type="dcterms:W3CDTF">2026-09-10T09:03:53Z</dcterms:modified>
</cp:coreProperties>
</file>