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前者每天凌晨 2:00 执行一次；后者每 2 分钟执行一次。*/n 表示「每隔 n 个单位」而不是「在 n 点」。
2. 环境三连：PATH 太短导致命令找不到（改绝对路径）、工作目录不对（cd 或绝对路径引用）、输出没重定向导致结果被吞。再加一句：脚本权限与属主是否对得上。
3. 日(1) 与周(1) 同时非 *，cron 按或逻辑：每月 1 号或每周一的 02:00 都会跑。想表达「每月第一个周一」需要脚本内判断日期，不能只靠五段式。
4. @reboot 由开机事件触发（每次开机执行一次），适合拉起守护进程/清理临时文件；0 2 * * * 由时钟触发（每天 02:00），适合定期巡检、备份等周期任务。
5. 任务表是纯文本、易被篡改且无历史版本：备份后能 diff 出未授权新增/修改（后门排查的关键证据），误删时也能快速恢复。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前者每天凌晨 2:00 执行一次；后者每 2 分钟执行一次。*/n 表示「每隔 n 个单位」而不是「在 n 点」。
2. 环境三连：PATH 太短导致命令找不到（改绝对路径）、工作目录不对（cd 或绝对路径引用）、输出没重定向导致结果被吞。再加一句：脚本权限与属主是否对得上。
3. 日(1) 与周(1) 同时非 *，cron 按或逻辑：每月 1 号或每周一的 02:00 都会跑。想表达「每月第一个周一」需要脚本内判断日期，不能只靠五段式。
4. @reboot 由开机事件触发（每次开机执行一次），适合拉起守护进程/清理临时文件；0 2 * * * 由时钟触发（每天 02:00），适合定期巡检、备份等周期任务。
5. 任务表是纯文本、易被篡改且无历史版本：备份后能 diff 出未授权新增/修改（后门排查的关键证据），误删时也能快速恢复。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定时任务：让脚本按时自己跑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cron 服务模型：crond 守护进程每分钟检查一次任务表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掌握五段式 分 时 日 月 周 语法，能读写常见调度表达式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掌握常用示例：每分钟、每天凌晨、每周一、每月 1 号与 @reboot 开机执行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会重定向 cron 输出到日志文件，避免邮件堆积并能事后排查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 /etc/cron.d 等系统级位置与用户 crontab 的区别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养成习惯：任何 crontab 修改后立即 crontab -l &gt; 备份留档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自动化 = 脚本 + 定时：会写脚本不会调度，人还是要手动跑，cron 才是「无人值守」的最后一块拼图。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安全巡检的意义在于持续：每天凌晨自动跑基线检查，比想起来才跑一次的「体检」有效得多。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攻防双方都爱 cron：它是运维的调度中枢，也是攻击者最爱留的持久化后门位置之一 —— 学它也是为了将来能查它。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知识地图：cron 定时任务：让脚本按时自己跑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crond 守护进程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每分钟检查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五段式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 时 日 月 周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常用示例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每天/每周/@reboot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输出重定向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日志落盘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crontab -l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备份习惯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本日定位：掌握 crontab 五段式时间语法与常用调度模式，学会让巡检/备份脚本每天自动运行，并养成 crontab 备份习惯。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cron 定时任务：让脚本按时自己跑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crontab 基础：五段式时间语法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crond 是常驻守护进程，每分钟醒来检查所有用户任务表，到点就执行。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五段式：分(0-59) 时(0-23) 日(1-31) 月(1-12) 周(0-7，0 和 7 都是周日)，之后是命令。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特殊符号：* 任意、*/5 每 5 个单位、, 枚举、- 范围。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crontab -e 编辑当前用户任务表；crontab -l 列出；crontab -r 全删（危险，别乱敲）。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五段式速记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┌─分(0-59)  ┌─时(0-23)  ┌─日(1-31)  ┌─月(1-12)  ┌─周(0-7)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       │          │          │  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*          *          *          *          *     command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手把手读: "30 2 * * *" = 每天凌晨 2:30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查看服务状态(开机自启):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systemctl status cron      # Debian/Ubuntu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$SHELL; which bash    # 确认脚本解释器路径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周字段与日字段同时非 * 时是「或」的关系（容易踩坑），实际工作里通常只约束其中一个。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常用示例速查：从每分钟到每月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高频模板背下来：*/5 * * * * 每 5 分钟；0 2 * * * 每天凌晨 2 点；0 2 * * 1 每周一凌晨 2 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 0 1 * * 每月 1 号零点；0 */6 * * * 每 6 小时一次 —— 巡检节奏按资产重要性选。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@reboot /path/start.sh：每次开机执行一次，适合启动监听、清理类任务。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同一任务别在 cron 里堆积多个版本：先 crontab -e 注释旧任务（行首加 #），确认新任务稳定再删除。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表达式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*/5 * * * *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 5 分钟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端口/服务存活监控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0 2 * * *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每天 02:00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夜间巡检/备份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0 2 * * 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每周一 02:00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周度漏洞扫描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0 0 1 * *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每月 1 号零点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月度报告生成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@reboot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每次开机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守护进程拉起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crontab 示例集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crontab -e 后写入的常见示例: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*/5 * * * *  /home/lab/logcheck.sh          # 每5分钟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2 * * *    /home/lab/daily_report.sh      # 每天 02:00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2 * * 1    /home/lab/weekly_scan.sh       # 每周一 02:00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0 1 * *    /home/lab/monthly.sh           # 每月1号零点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@reboot      /home/lab/start_daemon.sh      # 开机执行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写完立即验证并备份: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crontab -l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环境陷阱：路径、输出与 % 符号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的 PATH 只有 /usr/bin:/bin 等：脚本里用 /usr/bin/python3 绝对路径，或脚本开头自设 PATH。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不在让你登录的目录里跑：一律用绝对路径引用脚本与文件，cd /work &amp;&amp; ./run.sh 最稳。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不重定向输出时，cron 会把输出发邮件给用户 —— 服务器没配邮件就丢日志：&gt;&gt; /path/log 2&gt;&amp;1 是标配。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命令里 % 有特殊含义（换行），用 date +\%F 转义；时间格式要打印进日志名时务必转义。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cron 陷阱对照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反面教材: 依赖 PATH 与相对路径, 还丢输出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2 * * * python3 report.py &gt;&gt; out.log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正确姿势: 绝对路径 + 显式 cd + 完整重定向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2 * * * cd /home/lab &amp;&amp; /usr/bin/python3 report.py &gt;&gt; /home/lab/out.log 2&gt;&amp;1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date 的 % 要转义: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2 * * * /home/lab/run.sh &gt;&gt; /home/lab/run_$(date +\%F).log 2&gt;&amp;1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调试口诀：手动能跑、cron 不跑，先查环境 —— 绝对路径、PATH、重定向三连，90% 的问题都在这。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系统级 cron 与日志轮转思路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系统级位置：/etc/crontab（多一个用户字段）、/etc/cron.d/、/etc/cron.daily/ 等目录，由管理员维护。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 crontab 与系统级并存：巡检自己用 crontab -e 即可；给全服务器用的任务放 /etc/cron.d/ 并注明来源。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日志轮转：logrotate 按天/大小切割压缩旧日志（/etc/logrotate.d/ 下配置），cron 只负责定期触发清理脚本。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轮转思路三步：超 N 天的归档 mv 到归档目录 → 压缩 gzip → 再超 M 天的删除；时间窗口层层递进防误删。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rotate.sh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巡检日志轮转脚本 rotate.sh 思路: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LOGDIR=/home/lab/logs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"$LOGDIR" -name '*.log' -mtime +7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-exec gzip {} \;                 # 7天前压缩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"$LOGDIR" -name '*.log.gz' -mtime +30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-exec rm {} \;                   # 30天前删除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cron 每天 3 点触发: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0 3 * * * /home/lab/rotate.sh &gt;&gt; /home/lab/rotate.log 2&gt;&amp;1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-mtime +7 是「修改时间超过 7 天」—— 明天 day110 会专讲 find -exec，这里先混个脸熟。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安全视角：cron 是双向的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正面：cron 是安全巡检的调度中枢 —— 每天凌晨自动跑基线检查、日志分析、备份，无人值守。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防守必查清单：crontab -l 所有用户、/etc/cron.d/、/etc/cron.daily/、systemd timer —— 攻击者爱在这里留持久化。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排查命令：crontab -l、sudo ls -la /etc/cron.d/、grep -r 恶意域名/可疑路径 /etc/cron*。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加固习惯：任务表进版本库或定期备份（crontab -l &gt; ~/crontab.bak.$(date +%F)），被篡改一眼可辨。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cron 排查清单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红队视角: 攻击者常这样留后门(仅靶机演示)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(crontab -l; echo '*/10 * * * * /tmp/.x.sh') | crontab 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蓝队排查: 找出所有调度入口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u in $(cut -d: -f1 /etc/passwd); 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c=$(crontab -l -u "$u" 2&gt;/dev/null) &amp;&amp;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echo "== $u ==" &amp;&amp; echo "$c"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'--- /etc/cron.d/ ---'; ls -la /etc/cron.d/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把「每周自查一次所有 cron 入口」写进你的 crontab —— 用 cron 守护 cron，攻防同源。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 2 * * * 和 */2 * * * * 分别什么时候执行？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手动跑脚本正常，放进 cron 就失败，最该先检查什么？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 2 1 * 1 这个表达式为什么容易误解？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@reboot 和 0 2 * * * 的本质区别是什么？各举一个适用场景。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为什么建议把 crontab -l 的结果定期备份？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crontab 是持久化后门高发区：定期 diff 备份、审查所有用户任务表与 /etc/cron.d/，发现陌生脚本先隔离再分析。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任务以对应用户权限运行：用 root 跑不必要的脚本等于放大风险 —— 最小权限原则同样适用于调度。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日志轮转防的是「磁盘被日志塞满」这种最朴素的拒绝服务：巡检系统自己的磁盘占用也是巡检的一部分。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day107 的 logcheck.sh 配上 cron：每天 2 点自动巡检、日志落盘、备份任务表，并在 /etc/cron.d 演示系统级任务。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crontab -e 写入：0 2 * * * /home/lab/logcheck.sh &gt;&gt; /home/lab/cron.log 2&gt;&amp;1，保存。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把时间临时改成 */2 * * * *（每 2 分钟），等两分钟观察 cron.log 是否出现巡检输出。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验证输出重定向生效：cat cron.log 看到结果且没有报邮件提示；tail -f /var/log/syslog | grep CRON 观察调度记录。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演示环境差异：在 /tmp 建测试任务用相对路径触发一次失败，再用绝对路径修复，把两次输出记录进笔记。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备份收尾：crontab -l &gt; ~/crontab.bak.$(date +%F)，把备份文件存入学习档案，恢复时间为 0 2 * * *。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*/2 测试期内 cron.log 出现至少一次巡检输出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cron 不跑脚本的三个常见原因（PATH/相对路径/未重定向）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crontab 备份文件已生成且恢复为每日 2 点调度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 2 * * * 和 */2 * * * * 分别什么时候执行？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手动跑脚本正常，放进 cron 就失败，最该先检查什么？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提示：cron 的环境比你想象得「干净」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 2 1 * 1 这个表达式为什么容易误解？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@reboot 和 0 2 * * * 的本质区别是什么？各举一个适用场景。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为什么建议把 crontab -l 的结果定期备份？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给自己的巡检脚本配一套完整调度：每天 2 点巡检、每周日 3 点日志轮转、@reboot 启动记录脚本，全部输出重定向到各自日志。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backup.sh：tar 打包 ~/labs 到 ~/backups/，文件名带日期，cron 每天凌晨执行并保留 7 天（find -mtime 清理）。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执行三连备份：crontab -l 存档 + ls /etc/cron.d/ 截图 + 一段笔记：你的机器上现在共有哪些调度入口。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思考题：如果你是蓝队，设计一条 cron 挖矿后门的检测思路（关注哪些字段？拿什么做基线？）。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*/2 测试期内 cron.log 出现至少一次巡检输出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cron 不跑脚本的三个常见原因（PATH/相对路径/未重定向）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crontab 备份文件已生成且恢复为每日 2 点调度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cron 定时任务：让脚本按时自己跑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Bash 函数与参数：$1/$@/$#、退出码与脚本骨架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自动化综合：xargs 批量、find -exec、Python 接入管道与一键巡检雏形。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109 · cron 定时任务：让脚本按时自己跑</dc:title>
  <dc:subject>Day 109 · cron 定时任务：让脚本按时自己跑</dc:subject>
  <dc:creator>0基础计算机与网络安全工程师训练营</dc:creator>
  <cp:lastModifiedBy>0基础计算机与网络安全工程师训练营</cp:lastModifiedBy>
  <cp:revision>1</cp:revision>
  <dcterms:created xsi:type="dcterms:W3CDTF">2026-09-10T09:03:52Z</dcterms:created>
  <dcterms:modified xsi:type="dcterms:W3CDTF">2026-09-10T09:03:52Z</dcterms:modified>
</cp:coreProperties>
</file>