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空变量分词后变成 [ == "root" ]，语法错；救法：加引号 [ "$name" == "root" ]，或改用 [[ ]] —— 它不做分词，变量为空也安全。
2. 能跑但语义错：= 是字符串比较，"9" &gt; "80" 会按字典序判真；数字必须用 -eq/-gt 等（或 (( a &gt; b ))）。
3. -e 只管存在（文件/目录/链接都算）；-f 要求存在且是普通文件；-d 要求存在且是目录。
4. 管道右侧在子 Shell 里执行，变量改动不影响父 Shell；改用 done &lt; file 重定向写法即可保留变量。
5. 后者。$(ls) 会把含空格的文件名拆成多个词；通配符展开由 Shell 按「一个文件一个词」处理，天然安全。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空变量分词后变成 [ == "root" ]，语法错；救法：加引号 [ "$name" == "root" ]，或改用 [[ ]] —— 它不做分词，变量为空也安全。
2. 能跑但语义错：= 是字符串比较，"9" &gt; "80" 会按字典序判真；数字必须用 -eq/-gt 等（或 (( a &gt; b ))）。
3. -e 只管存在（文件/目录/链接都算）；-f 要求存在且是普通文件；-d 要求存在且是目录。
4. 管道右侧在子 Shell 里执行，变量改动不影响父 Shell；改用 done &lt; file 重定向写法即可保留变量。
5. 后者。$(ls) 会把含空格的文件名拆成多个词；通配符展开由 Shell 按「一个文件一个词」处理，天然安全。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条件与循环：if/for/while read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16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if / elif / else 与 test、[ ]、[[ ]] 三种判断写法并说出区别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掌握字符串比较（=/!=/-z）与数字比较（-eq/-lt/-gt 等）两套运算符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会用文件测试运算符 -f/-d/-r/-w 检查文件与目录状态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for 遍历列表与命令替换结果，完成批量操作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while read line 逐行处理文件与管道输入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组合条件与循环，写出日志关键词批量检查脚本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昨天的脚本是「从头到尾一条条跑」；真实巡检要「符合条件才执行」——没有 if 的脚本只能叫命令清单。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日志动辄几十万行、账号上百个，for 与 while read 是批量处理的最低成本方案，不用 Python 也能干。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111 天月项目的每一项基线检查都是「if 判断 + 报告输出」，今天写的就是它的判断逻辑。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知识地图：Bash 条件与循环：if/for/while read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if/test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条件分支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字符串比较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=/!=/-z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数字与文件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-eq/-f/-d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批量遍历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read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逐行处理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组合实战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日志巡检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16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本日定位：给脚本装上「大脑」：用 if 分支做判断、用 for/while 做批量与逐行处理，让脚本能自己看情况干活。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Bash 条件与循环：if/for/while read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与 test：[[ ]] 是首选写法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命令; then ...; fi —— 判断的其实是「命令退出码」：0 为真，非 0 为假。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test 写法三兄弟：test expr、[ expr ]（test 的别名）、[[ expr ]]（bash 内建增强版）。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[ ] 内部两侧必须有空格；[[ ]] 支持 &amp;&amp;、||、=~ 正则，且变量不用加双引号也不会分词出错。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elif/else 处理多分支；注意 then 前要有分号或换行，fi 收尾 —— 少 fi 是新手高频报错。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check_user.sh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check_user.sh —— 判断当前用户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user=$(whoami)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[[ $user == "root"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"危险: 正在用 root 操作"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elif [[ -z $user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"用户名为空"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"普通用户: $user"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[[ $str =~ ^ssh ]] 支持正则; -z 判空串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退出码是 Shell 的灵魂：echo $? 看 "上一条命令是否成功"——0 成功，1/2 失败，后面天天用。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字符串与数字比较：两套运算符别混用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字符串：= 相等、!= 不等、-z 空串为真、-n 非空为真；比较字符串大小用 &lt; &gt;（在 [[ ]] 里）。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数字：-eq 等于、-ne 不等、-gt 大于、-ge 大于等于、-lt 小于、-le 小于等于。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记不住可用算术写法 (( a &gt; b ))：里面直接用 &gt; &lt; ==，专为数字设计。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经典坑：拿 -eq 比较字符串、拿 = 比较数字，条件永远不成立还不报错。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场景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写法（[[ ]] 内）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示例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字符串相等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= 或 ==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[[ $a == "root" ]]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字符串为空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-z / -n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[[ -z $name ]]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数字比较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-eq -ne -gt -ge -lt -le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[[ $n -gt 80 ]]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算术写法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(( )) 内用 &gt; &lt; ==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(( count &gt; 10 ))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compare.sh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score=85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[[ $score -ge 90 ]];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"优秀"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elif [[ $score -ge 60 ]];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"及格"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数字专用写法2: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(( score &gt;= 90 )); then echo "同上"; 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字符串判空: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blank=""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[[ -z $blank ]] &amp;&amp; echo "空串"   # &amp;&amp; 短路: 前真才执行后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文件测试运算符：巡检脚本的眼睛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-f 存在且是普通文件、-d 存在且是目录、-e 存在即可（不区分类型）。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-r 可读、-w 可写、-x 可执行 —— 权限检查直接用它。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-s 文件存在且有内容（非空）；-L 是符号链接。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典型用法：脚本开头检查依赖文件/日志目录是否存在，不存在就报错退出，比跑一半崩溃体面得多。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precheck.sh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precheck.sh —— 脚本前置自检模板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LOG="/var/log/auth.log"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[[ ! -f $LOG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"错误: 找不到 $LOG" &gt;&amp;2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exit 1            # 非0退出码=失败, 供调用方判断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[[ ! -r $LOG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"错误: 无读取权限, 试试 sudo" &gt;&amp;2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exit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"自检通过, 开始处理 $LOG"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&gt;&amp;2 把错误输出到标准错误流；错误信息走 stderr、正常结果走 stdout，是脚本规范。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循环：列表与批量操作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变量 in 列表; do ...; done —— 列表可以是手写词、变量、$(ls *.log) 等命令替换结果。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 风格 for ((i=0; i&lt;10; i++)) 适合计数循环。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批量重命名/批量备份/批量 ping 都是一个 for 的事。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注意空格问题：文件名带空格时 $(ls) 会拆错词 —— 通配符 *.log 直接写 in 后面更稳。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backup.sh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backup.sh —— 批量备份日志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f in /var/log/*.log; do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cp "$f" "${f}.bak"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"已备份: $f"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 风格: 探测 192.168.1.1~5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 in 1 2 3 4 5; do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ping -c1 -W1 192.168.1.$i &gt;/dev/null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&amp;&amp; echo "主机 .${i} 存活"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done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 "$f" 记得加双引号：文件名带空格时没引号会被拆成两个参数。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read line：逐行处理的利器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read line; do ...; done &lt; file —— read 每次读一行存入 line，读完返回假退出循环。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管道写法：cat file | while read line 等价，但注意管道右侧是子 Shell，变量改不出来。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 默认按空白分词去首尾空格；用 IFS= 保留原样，用 read -r 防止反斜杠被吃。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逐行统计、逐行过滤、逐行比对黑白名单 —— 安全日志分析最常用的形态。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sshfail.sh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sshfail.sh —— 统计登录失败行数与TOP来源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log=/var/log/auth.log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fail=0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while IFS= read -r line; do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if [[ $line == *"Failed password"*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fail=$((fail + 1))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echo "$line" | awk '{print $11}'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done &lt; "$log" | sort | uniq -c | sort -rn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"共 $fail 次失败" &gt;&amp;2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$(( )) 是算术展开：fail=$((fail+1)) 累加计数；这是没有 (( )) 时的通用写法。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[ $name == "root" ] 在 name 为空时为什么会报错？怎么救？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比较数字能不能写 [[ $a = "80" ]]？为什么？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-e、-f、-d 三个文件测试有什么区别？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file | while read line 里改的变量，循环结束后为什么丢了？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f in $(ls *.log) 和 for f in *.log 哪个更稳？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探测类脚本（ping/端口探测）只可用于自己的实验环境、内网靶场或明确授权的目标，未经授权扫描属违法行为。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日志与账号数据敏感：脚本输出含 IP/用户名时，存档注意脱敏，不要上传公开仓库。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while read 处理的文件若来自他人（如导入的黑名单），警惕恶意构造的行内容注入后续命令。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写一个「日志关键词巡检」脚本：条件过滤 + 循环逐行 + 计数告警全用上。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mkdir -p ~/labs/day107 并新建 logcheck.sh，写好 shebang 与注释头。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脚本开头用 -f 检查 /var/log/auth.log（或自造 sample.log）存在且可读，否则 &gt;&amp;2 提示并 exit 1。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while IFS= read -r line 逐行读，用 [[ $line == *"关键词"* ]] 匹配 Failed/ error 等词并计数。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结尾用 if 判断计数：超过阈值（如 3 次）输出「告警: 异常 N 次」，否则输出「正常」。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chmod +x 运行验证阈值两侧行为；再补一个 for 循环批量对 3 个日志文件跑同样检查。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脚本对不存在文件能礼貌退出（非 0 退出码 + stderr 提示）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逐行匹配计数正确，阈值两侧输出不同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 [[ ]] 比 [ ] 多出的至少两个能力（&amp;&amp;/||/正则/不分词）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[ $name == "root" ] 在 name 为空时为什么会报错？怎么救？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提示：想想「分词」这个词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比较数字能不能写 [[ $a = "80" ]]？为什么？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-e、-f、-d 三个文件测试有什么区别？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file | while read line 里改的变量，循环结束后为什么丢了？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 f in $(ls *.log) 和 for f in *.log 哪个更稳？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logcheck.sh 参数化：日志路径用 $1 传入，缺参时打印用法提示并 exit 2。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pingall.sh：for 循环探测 192.168.1.1~254（用 /24 网段自己的 IP），输出存活 IP 清单到 alive.txt。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while read 改造 alive.txt：逐行给每个存活 IP 做一次端口 22 的探测（/dev/tcp 或 nc）。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思考题：统计今天 auth.log 里出现 Failed password 的次数，写一句结论：要不要封禁某些来源 IP？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脚本对不存在文件能礼貌退出（非 0 退出码 + stderr 提示）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逐行匹配计数正确，阈值两侧输出不同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 [[ ]] 比 [ ] 多出的至少两个能力（&amp;&amp;/||/正则/不分词）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Bash 条件与循环：if/for/while read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106 · Bash 脚本入门：shebang、变量、read 与 chmod +x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Bash 函数与参数：$1/$@/$#、退出码与脚本骨架。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107 · Bash 条件与循环：if/for/while read</dc:title>
  <dc:subject>Day 107 · Bash 条件与循环：if/for/while read</dc:subject>
  <dc:creator>0基础计算机与网络安全工程师训练营</dc:creator>
  <cp:lastModifiedBy>0基础计算机与网络安全工程师训练营</cp:lastModifiedBy>
  <cp:revision>1</cp:revision>
  <dcterms:created xsi:type="dcterms:W3CDTF">2026-09-10T09:03:49Z</dcterms:created>
  <dcterms:modified xsi:type="dcterms:W3CDTF">2026-09-10T09:03:49Z</dcterms:modified>
</cp:coreProperties>
</file>