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Bash 把 name 当命令去找，报 command not found；等号两边必须紧贴，写成 name=tom。
2. 单引号原样输出 value is $name；双引号解析变量，输出 value is tom（若 name=tom）。
3. 够 —— .log 里没有变量字符；但若拼 name_logs 就必须 ${name}_logs，保险起见拼接一律用 ${name}。
4. chmod +x hello.sh 加执行权限；或改用 bash hello.sh 让解释器直接读文件、不需要 x 位。
5. -s 静默模式不回显也不换行，光标停在原地；补一个 echo 换行，否则下一条提示会黏在同一行。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Bash 把 name 当命令去找，报 command not found；等号两边必须紧贴，写成 name=tom。
2. 单引号原样输出 value is $name；双引号解析变量，输出 value is tom（若 name=tom）。
3. 够 —— .log 里没有变量字符；但若拼 name_logs 就必须 ${name}_logs，保险起见拼接一律用 ${name}。
4. chmod +x hello.sh 加执行权限；或改用 bash hello.sh 让解释器直接读文件、不需要 x 位。
5. -s 静默模式不回显也不换行，光标停在原地；补一个 echo 换行，否则下一条提示会黏在同一行。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脚本入门：第一个 hello.sh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16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理解脚本与交互式命令的区别：脚本 = 存进文件的命令清单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shebang #!/bin/bash 的作用与规范写法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会定义变量、用 $name 与 ${name} 引用、理解引号对 $ 的影响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read 接收用户输入，让脚本能「对话」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chmod +x 与 bash xxx.sh 两种执行方式及区别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写出第一个完整脚本 hello.sh 并成功运行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 3 周你已经会几十条命令，但运维与安全工作要的是「一键跑完一批命令」——这就是脚本的 value。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几乎所有 Linux 服务器上的自动化（巡检、备份、日志轮转）都是 Bash 脚本，看不懂脚本就看不懂服务器。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111 天的月项目「安全基线检查工具」主体就是 Bash+Python 混合脚本，本周每天都是它的零件。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知识地图：Bash 脚本入门：第一个 hello.sh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脚本=命令清单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存文件里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#!/bin/bash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第一行声明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变量与 $ 引用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 交互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chmod +x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两种执行方式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16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本日定位：把「一条条敲命令」升级为「一个文件跑一批命令」：写出并执行你的第一个 Bash 脚本。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今天只求最小闭环：能写、能跑、能传参的 20 行以内小脚本，复杂语法后面几天补全。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什么是脚本：从敲命令到存命令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交互式：打开终端一条条敲，关窗口就没了；脚本：把命令按顺序写进文件，随时可重复执行。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脚本本质 = 命令清单 + 少量逻辑（变量/判断/循环），Shell 逐行读取并执行。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是大多数发行版的默认 Shell；echo $SHELL 可查看当前 Shell。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脚本文件用 .sh 后缀（约定，非强制），内容就是纯文本。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交互 vs 脚本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echo $SHELL          # 看当前 Shell，一般是 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交互式：一条条敲，关窗即失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date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whoami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脚本式：写进文件，可重复执行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vim hello.sh      # 写入下面的内容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bash hello.sh     # 效果 = 依次执行文件里每条命令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你已经会在终端里「用」Linux，今天开始学「让 Linux 自己干活」。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shebang 与第一个脚本 hello.sh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第一行 #!/bin/bash 叫 shebang：告诉内核「用 bash 解释本文件」。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# 开头是注释，但 #! 在第一行有特殊含义，两者不冲突。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脚本三件套：shebang + 注释头（用途/作者/日期）+ 命令体。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输出文本；命令替换 $(cmd) 可把命令结果嵌入字符串。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hello.sh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hello.sh —— 我的第一个脚本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用途: 打印问候与环境信息  作者: bootcamp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"Hello, Security!"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"当前用户: $(whoami)"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"当前时间: $(date '+%F %T')"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"主机名: $(hostname)"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$(cmd) 是「先执行命令、把结果放回原位」；反引号 `cmd` 是老写法，新脚本统一用 $()。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变量与 $ 引用：赋值等号两边不能有空格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赋值：name=value，等号两边【不能有空格】——这是 Bash 新手第一大坑。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引用：$name 或 ${name}；加花括号可明确边界，拼接字符串时必用。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只读变量：readonly PI=3.14；环境变量一般全大写：PATH、HOME、USER。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引号规则：双引号会解析 $ 变量；单引号原样输出不解析；反引号是命令替换旧写法。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vars.sh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name=alice            # 等号两边不能有空格!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"user: $name"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"file: ${name}.log"   # 拼接必须用 {} 明确边界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'单引号: $name 不解析'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"双引号: $name 会解析"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readonly MAX=100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MAX=200             # 取消注释会报错: readonly variable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口诀：赋值无空格，拼接加花括号，双引号解析、单引号原样。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 交互与 $1 位置参数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 name：暂停等用户输入，存入变量 name；-p "提示语" 一行搞定提示。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 -s pass：静默输入（不回显），适合密码；read -t 5 限时 5 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位置参数：脚本名后跟的值 —— $1 是第 1 个参数，$2 第 2 个，$@ 全部参数。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脚本里尽量同时支持两种输入：有 $1 就用它，没有再 read 询问。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greet.sh —— read 交互示例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read -p "你的名字: " username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"你好, $username"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read -s -p "输入暗号(不回显): " secret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"暗号长度: ${#secret}"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命令行参数: bash greet.sh alice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$1=alice  $#=1  $@=全部参数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${#var} 取字符串长度 —— read -s 输入后记得 echo 换行，否则提示符会黏在同一行。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执行脚本：chmod +x 与 bash 两种方式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方式一：chmod +x hello.sh 后 ./hello.sh —— 由 shebang 指定的解释器执行。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方式二：bash hello.sh —— 不需要执行权限，显式指定用 bash 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./hello.sh 不能少 ./：当前目录默认不在 PATH 里，直接敲 hello.sh 找不到。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常见报错 Permission denied → 忘了 chmod +x；command not found → 少 ./ 或文件名拼错。</a:t>
            </a:r>
            <a:endParaRPr lang="en-US" sz="125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./hello.sh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bash hello.sh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需要执行权限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 (chmod +x)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解释器由谁定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shebang 第一行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命令行显式指定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典型场景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正式脚本/部署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临时调试/兼容测试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运行方式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chmod +x hello.sh     # 加执行权限(只需一次)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-l hello.sh        # -rwxr-xr-x 出现 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./hello.sh            # 方式一: 按 shebang 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bash hello.sh         # 方式二: 无需 x 权限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/bin/bash hello.sh    # 方式三: 绝对路径指定解释器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报错速查: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Permission denied -&gt; 没 chmod +x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No such file      -&gt; 少了 ./ 或路径不对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写变量赋值 name = tom 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'value is $name' 和 echo "value is $name" 输出有何不同？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想输出 alice.log 这样的文件名（name=alice），echo "$name.log" 够吗？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./hello.sh 报 Permission denied，两条解决路径分别是什么？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 -s -p "密码: " pw 之后为什么要跟一个单独的 echo？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脚本入门：第一个 hello.sh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独立写出、授权并运行第一个脚本 hello.sh，带交互输入与环境信息输出。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mkdir -p ~/labs/day106 &amp;&amp; cd 进去，用 vim 新建 hello.sh，写好 shebang 与注释头。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脚本内容：echo 欢迎语 + $(whoami)/$(date)/$(hostname) 三条命令替换。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加一段 read -p 询问名字，输出「你好, XXX, 今天也要加油」。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chmod +x hello.sh 后分别用 ./hello.sh 和 bash hello.sh 各跑一次，确认输出一致。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故意删除 shebang 再 ./hello.sh 试一次，观察差异后恢复，把两种输出截图存档。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ls -l 能看到 hello.sh 带 x 权限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./hello.sh 与 bash hello.sh 输出一致且包含命令替换结果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能口头说出 Permission denied 和 command not found 各自的原因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写变量赋值 name = tom 会发生什么？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提示：回想「赋值无空格」口诀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'value is $name' 和 echo "value is $name" 输出有何不同？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想输出 alice.log 这样的文件名（name=alice），echo "$name.log" 够吗？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./hello.sh 报 Permission denied，两条解决路径分别是什么？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 -s -p "密码: " pw 之后为什么要跟一个单独的 echo？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改写 hello.sh：加入 $1 支持 —— 有参数时用参数当名字，无参数时才 read 询问。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info.sh：用命令替换一次输出 内核版本(uname -r)、磁盘用量(df -h /)与内存用量(free -h)。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把今天两个脚本拷到 ~/bin/ 并在笔记里写清 ./ 与 bash 两种执行的区别。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思考题：为什么所有正式脚本第一行都写 #!/bin/bash 而不是省略？写 2 句话理由。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ls -l 能看到 hello.sh 带 x 权限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./hello.sh 与 bash hello.sh 输出一致且包含命令替换结果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能口头说出 Permission denied 和 command not found 各自的原因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Bash 脚本入门：第一个 hello.sh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今天是第一天，无旧知识。早点休息。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Bash 条件与循环：if/test、字符串数字比较、for 与 while read 逐行处理。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106 · Bash 脚本入门：第一个 hello.sh</dc:title>
  <dc:subject>Day 106 · Bash 脚本入门：第一个 hello.sh</dc:subject>
  <dc:creator>0基础计算机与网络安全工程师训练营</dc:creator>
  <cp:lastModifiedBy>0基础计算机与网络安全工程师训练营</cp:lastModifiedBy>
  <cp:revision>1</cp:revision>
  <dcterms:created xsi:type="dcterms:W3CDTF">2026-09-10T09:03:47Z</dcterms:created>
  <dcterms:modified xsi:type="dcterms:W3CDTF">2026-09-10T09:03:47Z</dcterms:modified>
</cp:coreProperties>
</file>