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不摸底就不知道攻击面在哪、加固是否有效；before 是 after 的对照基准，也是报告的证据链起点。
2. 禁密码依赖密钥已验证可用；顺序颠倒会在密钥未通时自锁，只能控制台救援。
3. 安全补丁自动安装：多数入侵利用公开老漏洞，人工更新总有滞后，自动化把窗口期压到最短。
4. 业务是否需要。用不到的服务就 disable --now；不确定的先在防火墙层断网观察，查清身份再决定。
5. 没有系统是零风险的：如实列出未处理项（如未启用 2FA、无备份验证）才是专业，也给了后续改进清单。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不摸底就不知道攻击面在哪、加固是否有效；before 是 after 的对照基准，也是报告的证据链起点。
2. 禁密码依赖密钥已验证可用；顺序颠倒会在密钥未通时自锁，只能控制台救援。
3. 安全补丁自动安装：多数入侵利用公开老漏洞，人工更新总有滞后，自动化把窗口期压到最短。
4. 业务是否需要。用不到的服务就 disable --now；不确定的先在防火墙层断网观察，查清身份再决定。
5. 没有系统是零风险的：如实列出未处理项（如未启用 2FA、无备份验证）才是专业，也给了后续改进清单。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周项目：个人服务器加固实战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建立加固工程观：先摸底（ss/netstat）→ 再加固 → 每项 before/after 验证 → 留档报告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SSH 加固三件套并验证：密钥登录成功、密码与 root 远程登录被拒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ufw 默认拒绝配置并验证：未放行端口外部不可达、SSH/Web 正常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 unattended-upgrades 自动安全更新并验证其启用状态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最小化服务面：禁用不必要服务，加固后监听端口数量只减不增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单点知识不值钱，串成流程才叫能力：今天把 099-104 的五块积木拼成一栋房子。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加固报告是安全工程师的核心交付物：企业里的每一台服务器都需要这样一份档案。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before/after 双验证是职业习惯：没有证据的"我以为改好了"等于没改。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知识地图：周项目：个人服务器加固实战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阶段1 摸底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记录攻击面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阶段2 SSH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密钥+禁密码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阶段3 ufw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默认拒绝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阶段4 自动更新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unattended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阶段5 最小化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关多余服务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阶段6 报告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before/after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本日定位：把本周所学串成一次完整的加固工程：SSH 三板斧、ufw 默认拒绝、自动更新、最小化服务，每项 before/after 双验证，最终产出一份加固报告。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周项目：个人服务器加固实战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 1：摸底 —— 先画攻击面再动手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加固第一步永远是摸底：监听端口、运行服务、用户列表、更新状态，全部记录成 before。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 -tlnp 给出攻击面清单：每一条 0.0.0.0 监听都是一扇对外开的门。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检查清单：开放端口、systemctl list-units --type=service --state=running、可登录用户、待更新补丁数。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摸底输出直接成为报告第一章：连攻击面都说不清，加固就是无的放矢。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step1-audit.txt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摸底四连 —— 结果全部存入 ~/audit/before.txt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-tlnp | tee ~/audit/before-ports.txt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list-units --type=service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--state=running | tee ~/audit/before-svc.txt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/etc/passwd | grep 'sh$'          # 可登录用户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apt list --upgradable 2&gt;/dev/null | wc -l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dpkg -l unattended-upgrades 2&gt;/dev/null  # 更新机制在吗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tee 妙用：屏幕看得见、文件同时存 —— 报告素材边做边收。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 2：SSH 加固 —— 密钥、禁密码、禁 root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顺序是生命线：生成密钥 → 验证免密成功 → 禁 root → 禁密码 → （可选）改端口，全程保留旧会话。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每改一项都要有验证动作：拒绝 root 要看到 Permission denied，禁密码要看到 Public key only 类报错。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fail2ban 作为 SSH 的自动防线同步启用，port 与 sshd 实际端口保持一致。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after 证据：新窗口密钥登录成功截图 + 密码登录被拒输出 + fail2ban-client status。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step2-ssh.txt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密钥分发与验证(必须先成功!)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ssh-copy-id -i ~/.ssh/id_ed25519.pub user@server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 user@server 'echo KEY-OK'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/etc/ssh/sshd_config 逐项加固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PermitRootLogin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PasswordAuthentication no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校验+重载+双验证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sshd -t &amp;&amp; sudo systemctl reload ssh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 root@server        # 应被拒 → 截图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ssh -o PubkeyAuthentication=no user@server  # 应被拒 → 截图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root@server 被拒、user 密钥直通 —— 这两张截图就是本阶段 after 证据。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 3：ufw 默认拒绝 + 阶段 4：自动更新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ufw 三板斧：default deny incoming → allow SSH/80/443 → enable，然后从外部 nc 验证。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验证口径：该通的通（nc -zv 通过）、不该通的全被拒，两方向都要有证据。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unattended-upgrades 让安全补丁自动装：绝大多数入侵利用的是早已公开的老漏洞。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验证方法：看 /etc/apt/apt.conf.d/20auto-upgrades 有 1 值、服务 active、日志有执行记录。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step3-4-fw-update.txt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阶段3: 防火墙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default deny incoming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default allow outgoing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allow 2222/tcp &amp;&amp; sudo ufw allow 80,443/tcp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ufw enable &amp;&amp; sudo ufw status verbose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阶段4: 自动安全更新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install unattended-upgrades -y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dpkg-reconfigure -plow unattended-upgrades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status unattended-upgrades | grep active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unattended-upgrades --dry-run --debug | head -5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--dry-run 试运行看它打算装什么，不打扰系统 —— 放心验证。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 5：最小化服务 + 阶段 6：加固报告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最小化原则：每个运行中的服务都是潜在漏洞，用不到的就 stop + disable。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处理前先认清身份：systemctl status 看描述，不确定的先禁用端口（ufw）观察，别急着卸载。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加固报告五要素：攻击面摸底、逐项加固动作、before/after 证据、残留风险、后续计划。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报告写完做一次全流程复验：密钥登录、Web 访问、防火墙状态、更新服务，一次全过。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step5-6-minimize.txt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阶段5: 最小化服务(以可选组件为例)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list-units --type=service --state=running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disable --now cups      # 打印: 不用就关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-tlnp | tee ~/audit/after-ports.txt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阶段6: 汇总报告 ~/audit/report.md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 项目 | before | after | 证据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 开放端口 | 12 个 | 4 个 | before/after-ports.txt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 root远程 | yes | no | 截图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 密码登录 | yes | no | 截图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 入站默认 | 全放行 | deny | ufw status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| 自动更新 | 无 | 已启用 | 20auto-upgrades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端口数从 12 降到 4 —— 一张 before/after 对比表比十页文字更有说服力。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为什么加固前必须先摸底并记录 before？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加固中顺序为什么是"先密钥后禁密码"？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unattended-upgrades 解决什么问题？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最小化服务的判断标准是什么？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加固报告里"残留风险"为什么必须有？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本日全部操作只在自己实验环境进行；加固手法与评估思路同样适用于授权的企业服务器。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加固的核心是留存证据：无证据的变更在审计与复盘中等于没有发生。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加固不是一次性动作：新服务上线、系统升级后都要重新跑一遍本清单。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在虚拟机完成六个阶段的全流程加固，产出带证据的加固报告。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摸底：执行摸底四连，把 ss/服务/用户/更新状态存入 ~/audit/before-*.txt，数出开放端口数。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SSH：密钥分发验证成功后，禁 root + 禁密码，采集"root 被拒""密码被拒""密钥直通"三份证据。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ufw：默认拒绝 + 最小放行，用 nc -zv 验证该通的通、不该通的被拒，ufw status 存档。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自动更新：安装并启用 unattended-upgrades，用 systemctl status 与 dry-run 验证生效。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最小化：关闭 2 个不用的服务，生成 after-ports.txt；汇总写 ~/audit/report.md（含对比表与证据清单），最后全流程复验一遍。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before/after 端口清单都在，且 after 端口数少于 before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密钥登录通、root 与密码登录被拒，fail2ban 在运行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report.md 五要素齐全：摸底/动作/证据/残留风险/后续计划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为什么加固前必须先摸底并记录 before？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 加固中顺序为什么是"先密钥后禁密码"？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提示：把自己锁外面是什么下场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unattended-upgrades 解决什么问题？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最小化服务的判断标准是什么？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加固报告里"残留风险"为什么必须有？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report.md 补充"回滚预案"：每项加固如果出问题，如何退回原状态（配置备份路径、恢复命令）。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report.md 增加 cron 审计段：crontab -l 与 /etc/cron.* 清单，标注每个定时任务的用途。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nc + curl 从另一台机器对你的服务器做一次"复验演练"，把结果追加进报告附录。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预习下一周主题：Shell 脚本进阶 —— 把今天的加固流程写成一键加固脚本。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before/after 端口清单都在，且 after 端口数少于 before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密钥登录通、root 与密码登录被拒，fail2ban 在运行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report.md 五要素齐全：摸底/动作/证据/残留风险/后续计划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周项目：个人服务器加固实战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网络配置与诊断；Day 100 · 端口查看与管理；Day 101 · curl 深入；Day 102 · SSH 深入与加固；Day 103 · 防火墙入门；Day 104 · Nginx 与 Web 服务器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下一周 · Shell 脚本进阶：变量、流程控制与把加固流程自动化成一键脚本。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105 · 周项目：个人服务器加固实战</dc:title>
  <dc:subject>Day 105 · 周项目：个人服务器加固实战</dc:subject>
  <dc:creator>0基础计算机与网络安全工程师训练营</dc:creator>
  <cp:lastModifiedBy>0基础计算机与网络安全工程师训练营</cp:lastModifiedBy>
  <cp:revision>1</cp:revision>
  <dcterms:created xsi:type="dcterms:W3CDTF">2026-09-10T09:03:46Z</dcterms:created>
  <dcterms:modified xsi:type="dcterms:W3CDTF">2026-09-10T09:03:46Z</dcterms:modified>
</cp:coreProperties>
</file>