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靠请求头里的 Host 与各 server 块的 server_name 匹配；都不匹配时交给 default_server。
2. nginx -t 校验语法，通过后 systemctl reload nginx 平滑生效 —— 不中断已有连接。
3. open() "路径" failed (2: No such file or directory) —— 明确指出哪个文件没找到，对照 root 查路径。
4. Nginx 活着，但它代理的后端服务（如 PHP/Node/Python）没响应或挂了 —— 检查上游进程。
5. 每个请求的 IP/路径/UA/状态码全在里面：扫描、爆破、爬虫、异常访问模式都能从日志还原。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靠请求头里的 Host 与各 server 块的 server_name 匹配；都不匹配时交给 default_server。
2. nginx -t 校验语法，通过后 systemctl reload nginx 平滑生效 —— 不中断已有连接。
3. open() "路径" failed (2: No such file or directory) —— 明确指出哪个文件没找到，对照 root 查路径。
4. Nginx 活着，但它代理的后端服务（如 PHP/Node/Python）没响应或挂了 —— 检查上游进程。
5. 每个请求的 IP/路径/UA/状态码全在里面：扫描、爆破、爬虫、异常访问模式都能从日志还原。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Nginx 与 Web 服务器：虚拟主机与日志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15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安装并管理 Nginx：systemctl start/enable/status，ss -tlnp 里看到 80 端口监听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理解配置结构：http → server(虚拟主机) → location，conf.d 与 sites-available 的关系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server_name + root 实现两个虚拟主机：同一台机器按域名返回不同网站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部署一个静态站点并 curl 验证 200，配合 /etc/hosts 完成本地域名测试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会用 access.log（谁来了）与 error.log（哪里坏了）排查 404/403/502 常见问题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Web 服务器是 Web 安全的"主战场"：不懂 Nginx 的运行方式，谈 Web 渗透与加固都是空话。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一台服务器跑 N 个网站靠虚拟主机 —— 这也是理解 Host 头攻击、子域接管的地基。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日志是服务器唯一会说话的证人：安全分析、故障排查、溯源取证全从日志开始。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知识地图：Nginx 与 Web 服务器：虚拟主机与日志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Nginx 是什么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高性能 Web 服务器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安装管理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systemctl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server 块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虚拟主机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部署站点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root+curl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日志排查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access/error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多站合一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server_name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15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本日定位：装好 Nginx，理解 server 块与 server_name 如何实现一台机器跑多个网站，部署第一个静态站点，并学会用 access.log/error.log 定位问题。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Nginx 与 Web 服务器：虚拟主机与日志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Nginx 安装与进程管理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install nginx 后 systemctl enable --now nginx：现在开机自启、立即启动一次搞定。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验证三连：systemctl status nginx（活着吗）、ss -tlnp | grep nginx（监听 80 了吗）、curl -I localhost（回应 200 吗）。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改配置后 nginx -t 校验语法 + systemctl reload nginx 平滑生效 —— 与 sshd 同样的好习惯。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默认首页在 /var/www/html/index.nginx-debian.html，它就是第一个部署案例。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514600"/>
          </a:xfrm>
          <a:prstGeom prst="roundRect">
            <a:avLst>
              <a:gd name="adj" fmla="val 290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nginx-install.txt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965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apt install nginx -y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systemctl enable --now nginx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systemctl status nginx | head -3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Active: active (running)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ss -tlnp | grep nginx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LISTEN 0 511 0.0.0.0:80 users:(("nginx",pid=1043))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 -I localhost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HTTP/1.1 200 OK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Server: nginx/1.22.1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返回但浏览器不返回？九成是防火墙：ufw allow 80,443/tcp 先放行。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配置结构：http → server → location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主配置 nginx.conf 的 http 块 include 了 conf.d/*.conf —— 你的站点配置放这里最干净。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一个 server 块 = 一个虚拟主机（一个网站）；多个 server 靠 server_name 区分。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root 指定网站根目录，index 指定默认首页文件名。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location 是 URL 路由：location / 匹配全部，location /static/ 做更精细的控制。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myweb.conf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/etc/nginx/conf.d/myweb.conf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server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listen 80;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server_name myweb.test;        # 本站响应这个域名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root /var/www/myweb;           # 网站文件根目录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index index.html;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location / {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try_files $uri $uri/ =404; # 找不到就 404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}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nginx -t &amp;&amp; sudo systemctl reload nginx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nginx -t 每次必跑：它能在 reload 前抓住 99% 的语法错误。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虚拟主机：一台机器多个网站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HTTP 请求头里的 Host 字段决定 Nginx 把请求交给哪个 server 块 —— 虚拟主机的全部秘密。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测试流程：/etc/hosts 把 myweb.test 指到本机 → curl http://myweb.test 返回你的页面。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没有 server_name 匹配时走 default_server；调试可用 curl -H "Host: myweb.test" localhost 模拟。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安全视角：Host 头可被伪造 —— 后续 Web 安全课里 Host 头注入、密码重置投毒都源于这里。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020824"/>
          </a:xfrm>
          <a:prstGeom prst="roundRect">
            <a:avLst>
              <a:gd name="adj" fmla="val 362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vhost-test.txt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472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echo "127.0.0.1 myweb.test" | sudo tee -a /etc/hosts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mkdir -p /var/www/myweb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echo "&lt;h1&gt;My First Site&lt;/h1&gt;" | sudo tee /var/www/myweb/index.html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 http://myweb.test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&lt;h1&gt;My First Site&lt;/h1&gt;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不改 hosts 也能测: 直接伪造 Host 头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 -H "Host: myweb.test" http://localhost/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再加一个 server 块 + 另一个 server_name，就是第二个网站 —— 动手试，5 分钟体会虚拟主机。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日志排查：access.log 与 error.log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access.log 每行一个请求：来源 IP、时间、请求行、状态码、字节数、User-Agent、Referer。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error.log 记录 Nginx 自身的委屈：404 找不到文件、403 权限不足、502 上游挂了都写在这。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排查顺序：先看状态码（access）→ 再看原因（error）→ 最后核对文件路径与权限。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安全视角：access.log 就是访问分析原始数据 —— 扫描行为、爆破尝试、异常 UA 都藏在里面。</a:t>
            </a:r>
            <a:endParaRPr lang="en-US" sz="125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3698138"/>
                <a:gridCol w="3698138"/>
                <a:gridCol w="3698138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状态码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常见原因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排查动作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404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文件不存在/路径错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核对 root 与文件名，看 error.log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403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权限不足/无 index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检查文件权限与 autoindex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502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后端服务挂了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检查上游进程是否存活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200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正常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从 access.log 分析流量来源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1773936"/>
          </a:xfrm>
          <a:prstGeom prst="roundRect">
            <a:avLst>
              <a:gd name="adj" fmla="val 4124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nginx-logs.txt</a:t>
            </a:r>
            <a:endParaRPr lang="en-US" sz="1050" dirty="0"/>
          </a:p>
        </p:txBody>
      </p:sp>
      <p:sp>
        <p:nvSpPr>
          <p:cNvPr id="12" name="Text 9"/>
          <p:cNvSpPr/>
          <p:nvPr/>
        </p:nvSpPr>
        <p:spPr>
          <a:xfrm>
            <a:off x="749808" y="4096512"/>
            <a:ext cx="10692079" cy="12252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tail -f /var/log/nginx/access.log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192.168.1.5 - - [01/Jul/2026] "GET / HTTP/1.1" 200 35 "-" "curl/8.5.0"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192.168.1.5 - - [01/Jul/2026] "GET /admin HTTP/1.1" 404 153 "-" "python-requests/2.32"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tail -5 /var/log/nginx/error.log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*3 open() "/var/www/myweb/admin" failed (2: No such file or directory)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" 404 " /var/log/nginx/access.log | wc -l   # 统计404量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看到 python-requests/2.32 在扫 /admin —— 这正是第 3 个月你自己写的扫描器长在别人日志里的样子。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Nginx 靠什么区分同一台机器上的多个网站？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改完 Nginx 配置的标准动作是什么？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返回 404 时，error.log 大概写什么？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502 Bad Gateway 说明什么？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 access.log 是安全分析的原始数据？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Server 头会暴露 Nginx 版本：server_tokens off 可隐藏 —— 信息最小化从 Web 服务器开始。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web 目录权限遵循最小化：root 属主 + 644 文件、755 目录，别把写权限给 www-data。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access.log 要轮转（logrotate）并集中保存：日志既是排障工具也是溯源证据。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从零部署两个静态站点（虚拟主机），并用 curl + 日志完成一次完整排查。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安装 Nginx，用 systemctl 与 ss -tlnp 确认服务与 80 监听，ufw 放行 80。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创建 /var/www/site1 与 /var/www/site2，各写一个内容不同的 index.html。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写两个 server 块（site1.test / site2.test），/etc/hosts 添加两条映射，nginx -t 后 reload。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curl http://site1.test 与 site2.test 验证返回不同内容；再用 curl -I 记录两个站点响应头。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故意请求 /admin 制造 404，从 access.log 找到这行记录，从 error.log 找到原因，grep 统计当天 404 总数。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两个域名各自返回正确的不同页面（虚拟主机配置生效）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curl -I 能看到 Server: nginx 且两个站点都能 200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能在 access.log 与 error.log 里指出自己制造的那次 404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Nginx 靠什么区分同一台机器上的多个网站？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改完 Nginx 配置的标准动作是什么？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curl 返回 404 时，error.log 大概写什么？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提示：回忆 open() failed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502 Bad Gateway 说明什么？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 access.log 是安全分析的原始数据？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为 site1 添加 location /static/ 块，放一个图片或 CSS 文件并 curl 验证 200。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写一条管道命令统计 access.log 中访问最多的前 5 个来源 IP（awk + sort + uniq）。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把今天两个虚拟主机配置与 hosts 映射整理成可复现脚本，存入 day104 目录。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105 周项目：把 SSH 加固、ufw、自动更新串成一份服务器加固报告。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104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104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两个域名各自返回正确的不同页面（虚拟主机配置生效）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curl -I 能看到 Server: nginx 且两个站点都能 200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能在 access.log 与 error.log 里指出自己制造的那次 404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Nginx 与 Web 服务器：虚拟主机与日志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103 · 防火墙入门：ufw、默认拒绝与云安全组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105 · 周项目：个人服务器加固实战 —— SSH/防火墙/自动更新/最小化服务。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104 · Nginx 与 Web 服务器：虚拟主机与日志</dc:title>
  <dc:subject>Day 104 · Nginx 与 Web 服务器：虚拟主机与日志</dc:subject>
  <dc:creator>0基础计算机与网络安全工程师训练营</dc:creator>
  <cp:lastModifiedBy>0基础计算机与网络安全工程师训练营</cp:lastModifiedBy>
  <cp:revision>1</cp:revision>
  <dcterms:created xsi:type="dcterms:W3CDTF">2026-09-10T09:03:45Z</dcterms:created>
  <dcterms:modified xsi:type="dcterms:W3CDTF">2026-09-10T09:03:45Z</dcterms:modified>
</cp:coreProperties>
</file>