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DROP 静默丢弃不回包（对方超时，端口像不存在）；REJECT 回拒绝包（对方立刻知道被拒）。对外网服务 DROP 更隐蔽。
2. 默认拒绝会立即生效，若没先放行 SSH，enable 的瞬间会把自己踢下线，只能控制台救援。
3. 没有被任何规则明确放行的入站包一律丢弃 —— 这就是默认拒绝，规则只负责开门。
4. 安全组在云平台层、ufw 在主机内核层，两者独立生效都放行才通；包先过安全组再到主机 ufw。
5. 放行已建立连接的回包：出站请求的响应能正常回来，否则会出现只出不进的单向通信怪象。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DROP 静默丢弃不回包（对方超时，端口像不存在）；REJECT 回拒绝包（对方立刻知道被拒）。对外网服务 DROP 更隐蔽。
2. 默认拒绝会立即生效，若没先放行 SSH，enable 的瞬间会把自己踢下线，只能控制台救援。
3. 没有被任何规则明确放行的入站包一律丢弃 —— 这就是默认拒绝，规则只负责开门。
4. 安全组在云平台层、ufw 在主机内核层，两者独立生效都放行才通；包先过安全组再到主机 ufw。
5. 放行已建立连接的回包：出站请求的响应能正常回来，否则会出现只出不进的单向通信怪象。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103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防火墙入门：ufw 与默认拒绝思想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15 周 · Linux主线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103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说出防火墙的本质：内核网络层按规则决定包的去留（ACCEPT/DROP/REJECT）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理解并实践默认拒绝：ufw default deny incoming，再逐条 allow 需要的端口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熟练使用 ufw 常用命令：enable/status/allow/deny/delete/limit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画出 iptables 的链路模型：PREROUTING → INPUT/FORWARD → OUTPUT，知道 ufw 是它的前端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说明云安全组与主机防火墙的分工：两层都要配，取更严的那个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没有防火墙的公网服务器等于大门敞开的房子：扫到你开的所有端口只是时间问题。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默认拒绝是安全架构第一原则：先关全部门，再为业务逐个开门 —— 而不是反过来。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104 天要部署的 Nginx、105 天的周项目加固，防火墙都是必经环节。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103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知识地图：防火墙入门：ufw 与默认拒绝思想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防火墙本质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内核拦包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默认拒绝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先关后开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ufw 命令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enable/allow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iptables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规则链模型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云安全组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第二道门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自查演练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status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15 周 · Linux主线。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本日定位：建立"默认拒绝、按需放行"的防火墙思维，掌握 ufw 基本命令，理解 iptables/nftables 的规则链模型，知道云安全组与主机防火墙的关系。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防火墙入门：ufw 与默认拒绝思想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103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防火墙的本质与 ACCEPT/DROP/REJECT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Linux 防火墙在内核网络栈里工作：每个进出的包都被规则表逐条比对，命中即执行动作。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ACCEPT 放行、DROP 静默丢弃（对方等到超时）、REJECT 拒绝并回包（对方立刻知道被拒）。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对扫描器来说：DROP 让端口像不存在，REJECT 让端口明确关闭 —— DROP 更隐蔽。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方向很重要：incoming（别人连我）、outgoing（我连别人）、forward（路过转发的包）。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1773936"/>
          </a:xfrm>
          <a:prstGeom prst="roundRect">
            <a:avLst>
              <a:gd name="adj" fmla="val 41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fw-basics.txt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2252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ufw --force reset          # 实验机清空重来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ufw status verbose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Status: inactive                  ← 未启用, 所有端口全裸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内核里真正干活的正是 iptables/nftables 规则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iptables -L -n | head      # 看一眼底层规则表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Chain INPUT (policy ACCEPT)       ← 默认全放行: 危险!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ufw = uncomplicated firewall，是 nftables/iptables 的易用前端 —— 底层仍是内核规则。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103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默认拒绝思想与 ufw 实战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两条默认策略定基调：default deny incoming（进来的默认拒）、default allow outgoing（出去的默认放）。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启用顺序保命：先放行 SSH 端口再 ufw enable，否则远程机器会把自己踢下线！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allow 22/tcp 或 allow 2222/tcp 按你实际 SSH 端口；Web 服务再放 80,443。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ufw limit 22/tcp 自动限速：30 秒内 6 次以上新连接就封 IP，给 SSH 再加一道闸。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267712"/>
          </a:xfrm>
          <a:prstGeom prst="roundRect">
            <a:avLst>
              <a:gd name="adj" fmla="val 3226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ufw-core.txt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71907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ufw default deny incoming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ufw default allow outgoing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ufw allow 2222/tcp         # 先开门! 端口与 sshd 一致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ufw enable                 # 这时才启用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ufw allow 80,443/tcp       # Web 端口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ufw limit 2222/tcp         # SSH 防爆破限速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ufw status numbered        # 带序号查看, 便于删除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ufw delete 2               # 删除第 2 条规则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远程操作 ufw 的铁律：规则先于 enable，status 确认 SSH 放行后，再开新窗口验证连接。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103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iptables 概念：表、链与 ufw 的关系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规则挂在链上：INPUT（进）、OUTPUT（出）、FORWARD（转发），链组成表（filter/nat/mangle）。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包按顺序逐条匹配规则，没命中任何规则就走 policy（默认策略）—— 默认策略是最后的安全网。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一条典型规则五要素：协议、源/目的地址、端口、动作、挂哪条链。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不必背命令：现代 Linux 用 ufw/firewalld 管理，但读得懂 iptables -L 是排障和分析的基础。</a:t>
            </a:r>
            <a:endParaRPr lang="en-US" sz="125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694176"/>
          <a:ext cx="11094415" cy="914400"/>
        </p:xfrm>
        <a:graphic>
          <a:graphicData uri="http://schemas.openxmlformats.org/drawingml/2006/table">
            <a:tbl>
              <a:tblPr/>
              <a:tblGrid>
                <a:gridCol w="3698138"/>
                <a:gridCol w="3698138"/>
                <a:gridCol w="3698138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链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位置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典型用途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INPUT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进入本机的包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保护本机服务（最常用）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OUTPUT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本机发出的包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限制外联、防反弹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FORWARD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经过本机转发的包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路由器/网关场景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PREROUTING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进来最先经过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做 NAT/DNAT 转换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10" name="Shape 7"/>
          <p:cNvSpPr/>
          <p:nvPr/>
        </p:nvSpPr>
        <p:spPr>
          <a:xfrm>
            <a:off x="548640" y="3694176"/>
            <a:ext cx="11094415" cy="1773936"/>
          </a:xfrm>
          <a:prstGeom prst="roundRect">
            <a:avLst>
              <a:gd name="adj" fmla="val 41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iptables-peek.txt</a:t>
            </a:r>
            <a:endParaRPr lang="en-US" sz="1050" dirty="0"/>
          </a:p>
        </p:txBody>
      </p:sp>
      <p:sp>
        <p:nvSpPr>
          <p:cNvPr id="12" name="Text 9"/>
          <p:cNvSpPr/>
          <p:nvPr/>
        </p:nvSpPr>
        <p:spPr>
          <a:xfrm>
            <a:off x="749808" y="4096512"/>
            <a:ext cx="10692079" cy="12252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读懂一条 iptables 规则（ufw 底下就是这些）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iptables -L INPUT -n --line-numbers | head -5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Chain INPUT (policy DROP)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  ACCEPT  tcp -- 0.0.0.0/0  0.0.0.0/0  tcp dpt:2222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协议tcp   源任意          目的任意      目的端口2222 → 放行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2  ACCEPT  all -- ...       RELATED,ESTABLISHED  ← 已连接的回包放行</a:t>
            </a:r>
            <a:endParaRPr lang="en-US" sz="1150" dirty="0"/>
          </a:p>
        </p:txBody>
      </p:sp>
      <p:sp>
        <p:nvSpPr>
          <p:cNvPr id="13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RELATED,ESTABLISHED 这条回包规则丢了会出现"能出去收不回"的怪象 —— 读规则时先找它。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103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云安全组：主机外的第二道门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云服务器（阿里云/腾讯云/AWS）在主机外面还有一层虚拟防火墙：安全组（Security Group）。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安全组规则从实例外拦包：它不放行，包根本到不了你主机 —— 主机 ufw 根本看不见这些连接。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分层思想：安全组做粗粒度（只开 22/80/443），ufw 做细粒度（限源 IP、限速）。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排查"服务明明在监听却连不上"：先查安全组，再查 ufw，最后才怀疑应用 —— 从外向内。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020824"/>
          </a:xfrm>
          <a:prstGeom prst="roundRect">
            <a:avLst>
              <a:gd name="adj" fmla="val 3620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security-group.txt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4721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两层防火墙对照自查（周项目模板）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1. 云控制台安全组: 入方向仅放行 22(或2222)/80/443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2. $ sudo ufw status verbose → 与安全组比对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3. 连通性验证(从另一台机器):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$ nc -zv 192.168.1.20 2222   # 通: 两层都放行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$ nc -zv 192.168.1.20 3306   # 不通: 好事! 数据库没暴露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4. 结论写入加固报告: 两层规则各自截图存档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本地虚拟机没有安全组层，用 VirtualBox/VMware 的 NAT/端口转发理解"外面还有一层"的概念即可。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103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DROP 和 REJECT 的区别是什么？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ufw enable 前必须先 allow SSH 端口？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默认策略 INPUT policy DROP 意味着什么？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安全组和 ufw 是什么关系？数据包先过哪个？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iptables 里 RELATED,ESTABLISHED 规则的作用？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103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103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默认拒绝是最小暴露面原则的直接体现：每次 allow 都要能回答"为什么开这个端口"。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防火墙规则变更必须先记录再动手，改完立即从另一台机器验证 —— 防自锁也防误配。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云上主机安全组与主机防火墙缺一不可：只配一层时，另一层的失误就是漏洞。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103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把虚拟机从"全裸"配置成"默认拒绝 + 最小放行"，并验证每一步。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ufw status verbose 记录初始状态（before），清空规则后设置 default deny incoming / allow outgoing。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先放行你的 SSH 端口（2222 或 22），再 ufw enable，从新终端验证 SSH 仍可登录。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python3 -m http.server 8080 起服务，验证外部访问被拒（ufw 没放行），再 allow 8080 后对比。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ufw status numbered 查看规则序号，练习 delete 删除 8080 放行，确认再次被拒（after）。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用 nc -zv 从另一台机器（或宿主机）测试 2222/80/8080，把开放面截图存档，与安全组对照表模板填写。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未放行的端口外部无法连接，放行后立即恢复 —— 两个方向都验证过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能说清 DROP 与 REJECT 的区别及各自适合的场景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防火墙规则现状与"最小放行"清单一致并已截图存档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103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DROP 和 REJECT 的区别是什么？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ufw enable 前必须先 allow SSH 端口？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提示：你正通过 SSH 连着远程机器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默认策略 INPUT policy DROP 意味着什么？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安全组和 ufw 是什么关系？数据包先过哪个？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iptables 里 RELATED,ESTABLISHED 规则的作用？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103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把虚拟机防火墙配置写成可复现脚本（default + allow 系列），一键重建当前状态。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绘制你服务器的"端口-防火墙-安全组"三层对照表，标注每端口是否该开。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实验 ufw limit 与不 limit 的区别：用 nc 快速连 10 次，观察提示与日志。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 Day 104：Nginx —— 把静态网站真正跑起来。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103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未放行的端口外部无法连接，放行后立即恢复 —— 两个方向都验证过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能说清 DROP 与 REJECT 的区别及各自适合的场景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防火墙规则现状与"最小放行"清单一致并已截图存档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防火墙入门：ufw 与默认拒绝思想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102 · SSH 深入与加固：密钥认证、sshd_config 与 fail2ban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104 · Nginx 与 Web 服务器：虚拟主机、静态部署与日志排查。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103 · 防火墙入门：ufw 与默认拒绝思想</dc:title>
  <dc:subject>Day 103 · 防火墙入门：ufw 与默认拒绝思想</dc:subject>
  <dc:creator>0基础计算机与网络安全工程师训练营</dc:creator>
  <cp:lastModifiedBy>0基础计算机与网络安全工程师训练营</cp:lastModifiedBy>
  <cp:revision>1</cp:revision>
  <dcterms:created xsi:type="dcterms:W3CDTF">2026-09-10T09:03:43Z</dcterms:created>
  <dcterms:modified xsi:type="dcterms:W3CDTF">2026-09-10T09:03:43Z</dcterms:modified>
</cp:coreProperties>
</file>