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私钥留本机 ~/.ssh/ 且权限 600；公钥放进服务器 authorized_keys。私钥绝不外传 —— 认证靠签名不靠传输。
2. 前者让攻击者没有可猜的用户名（root），后者让密码爆破彻底失效，只剩密钥这一条路。
3. sshd -t 先校验语法防止带病重启；reload 不断开现有连接，出错时旧会话还在可以补救。
4. 依赖防火墙（ufw/iptables）。流程：过滤器读日志匹配失败模式 → 达到 maxretry → 调防火墙规则封 IP 至 bantime。
5. 必须确认密钥免密登录已成功；否则会把自己锁在服务器外面，只能走控制台救援。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私钥留本机 ~/.ssh/ 且权限 600；公钥放进服务器 authorized_keys。私钥绝不外传 —— 认证靠签名不靠传输。
2. 前者让攻击者没有可猜的用户名（root），后者让密码爆破彻底失效，只剩密钥这一条路。
3. sshd -t 先校验语法防止带病重启；reload 不断开现有连接，出错时旧会话还在可以补救。
4. 依赖防火墙（ufw/iptables）。流程：过滤器读日志匹配失败模式 → 达到 maxretry → 调防火墙规则封 IP 至 bantime。
5. 必须确认密钥免密登录已成功；否则会把自己锁在服务器外面，只能走控制台救援。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深入与加固：密钥认证与 sshd_config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SSH 密钥认证的握手原理：公钥上锁、私钥解锁、服务器只认公钥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熟练执行 ssh-keygen → ssh-copy-id → 免密登录 → 禁用密码的完整链路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逐项解释 sshd_config 关键项：PermitRootLogin、PasswordAuthentication、Port、PubkeyAuthentication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改动后先 sshd -t 校验语法再 reload，养成"改配置必验证"的习惯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描述 fail2ban 的工作模型：读日志 → 匹配失败模式 → 触发防火墙封禁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是 Linux 服务器的生命线，也是公网上被爆破最多的服务 —— 攻防第一现场。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密码认证在网络攻防面前就是慢性自杀：每秒成千上万次的自动化爆破昼夜不停。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密钥+禁root+fail2ban 三板斧，能挡掉 99% 的自动化攻击 —— 这是面试必考、工作必用的硬技能。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知识地图：SSH 深入与加固：密钥认证与 sshd_config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基础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远程管理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密钥原理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公钥上锁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ssh-keygen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生成与分发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sshd_config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加固三件套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fail2ban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自动封禁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加固清单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逐项验收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本日定位：吃透 SSH 密钥认证原理，逐项理解 sshhd_config 关键加固项（禁 root、改端口、密钥优先），了解 fail2ban 防爆破思路，产出一份加固清单。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SSH 深入与加固：密钥认证与 sshd_config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与密钥认证原理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加密了整条通道：口令、命令、传输内容全被加密，Telnet/FTP 明文早已淘汰。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密钥对 = 私钥（身份证，绝不离开本机）+ 公钥（锁，贴到任何服务器都行）。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登录时服务器用你的公钥出题（随机挑战），你用私钥签名作答 —— 全程不传私钥、不传密码。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authorized_keys 存放允许登录的公钥（~/.ssh/ 下，600 权限）；known_hosts 记住服务器指纹，防中间人。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ssh-keys.txt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ssh-keygen -t ed25519 -C "me@lab"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Generating public/private ed25519 key pair.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Enter passphrase (empty for no passphrase): ****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Your identification has been saved in ~/.ssh/id_ed25519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~/.ssh/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id_ed25519      id_ed25519.pub   known_hosts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↑私钥绝不出门      ↑公钥贴服务器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ssh-copy-id user@192.168.1.20   # 把公钥追加到对方 authorized_keys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 user@192.168.1.20           # 免密直登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ed25519 又快又安全；老设备不兼容时退回 rsa -b 4096。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sshd_config 加固关键项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PermitRootLogin no：禁止 root 直接登录 —— 攻击者连账号都猜不到（先建普通用户+sudo）。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PasswordAuthentication no：禁密码只认密钥 —— 爆破彻底失效，这是最狠的一条。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 2222（或高位端口）：不是真正安全，但能让日志清净、减少脚本小子的噪音。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PubkeyAuthentication yes 确认开启；AllowUsers 指定可登录用户，进一步收紧。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改完必须 sshd -t 校验语法，再 systemctl reload ssh；reload 不断开已有连接，restart 更彻底。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712464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配置项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推荐值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PermitRootLogin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no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root 不能直接登录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PasswordAuthentication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no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只认密钥，爆破无效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PubkeyAuthentication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yes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开启密钥认证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Port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2222 等高位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减少爆破噪音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MaxAuthTries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单连接最多试 3 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712464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sshd_config-hardening.txt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114800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/etc/ssh/sshd_config —— 关键加固项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PermitRootLogin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PasswordAuthentication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PubkeyAuthentication yes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2222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MaxAuthTries 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改动后验证三连（切勿直接断开当前会话！）：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sshd -t                  # 语法校验, 无输出=通过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reload ssh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 -p 2222 user@192.168.1.20 # 新窗口验证再退出旧会话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保命规则：禁密码前先确认免密登录成功，保留旧会话不动，新窗口验证通过才算数。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fail2ban：读日志自动封 IP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爆破攻击的样子：auth.log 里同一 IP 反复 Failed password —— 人肉拉黑累死，fail2ban 自动干。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工作模型：过滤器（正则匹配日志失败行）→ 监狱 jail（绑定哪个日志+封多久）→ action（调 ufw/iptables 封 IP）。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jail.local 常用配置：bantime 封多久、findtime 多长时间内、maxretry 错几次触发。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排查顺序：先 sshd_config 三件套（源头收紧），fail2ban 是第二道自动防线。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fail2ban-jail.txt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/etc/fail2ban/jail.local —— sshd 防爆狱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[sshd]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enabled  =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    = 2222                 # 与 sshd 实际端口一致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maxretry = 5                    # 5 次失败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findtime = 10m                  # 在 10 分钟内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bantime  = 1h                   # 封 1 小时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enable --now fail2ban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fail2ban-client status sshd   # 看当前封禁名单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封禁名单里如果看到自己的 IP，用 fail2ban-client set sshd unbanip 解封 —— 别把自己锁外面。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加固清单（安全重点）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清单思想：加固不是零散动作，而是可勾选、可复验、可留档的检查表 —— 周项目直接复用。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顺序很重要：密钥验证通过 → 禁密码 → 禁 root；颠倒顺序可能把自己锁在门外。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改端口只降噪不治本，密钥认证才是根本；两者叠加效果最佳。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每次改动前备份配置（cp 一份 .bak），改完用 sshd -t 校验 —— 事故都发生在"以为没问题"。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ssh-hardening-checklist.txt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SSH 加固清单（周项目逐条执行并记录 before/after）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1. ssh-keygen 生成 ed25519 密钥对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2. ssh-copy-id 分发公钥, 验证免密登录成功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3. sshd_config: PermitRootLogin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4. sshd_config: PasswordAuthentication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5. 改 Port 并同步 ufw/fail2ban 的端口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6. sshd -t 校验 + reload + 新会话验证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7. fail2ban 开启 sshd 狱, 观察 banned 列表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清单后面留 before/after 两列：改前截取配置与端口状态，改后再截一次，报告就有了。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私钥和公钥各自放在哪里？私钥能不能传给服务器？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PermitRootLogin no 和 PasswordAuthentication no 分别防住什么？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 sshd_config 后为什么要 sshd -t 再 reload，而不是直接 restart？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fail2ban 封禁动作依赖哪个组件？工作流程一句话概括。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禁用密码认证前必须确认哪件事？否则会怎样？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是公网服务被攻击最多的入口：密钥认证+禁 root+fail2ban 是最低配置的三板斧。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私钥一旦泄露等于交出服务器：给私钥加 passphrase，绝不把私钥提交进 git 或发聊天工具。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 SSH 配置全程保留一个已连接的会话不退出 —— 这是运维保命习惯。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在虚拟机里完成密钥免密登录 + 三项加固，全程不断连、可回退。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ssh-keygen 生成 ed25519 密钥对，ssh-copy-id 到另一台虚拟机（或本机 localhost），验证免密成功。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备份 /etc/ssh/sshd_config，然后设置 PermitRootLogin no，sshd -t 后 reload，测试 root 登录被拒。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设置 PasswordAuthentication no，reload 后用 ssh -o PubkeyAuthentication=no 验证密码通道已死。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把端口改成 2222，reload 后从新窗口 ssh -p 2222 验证成功，并把 fail2ban 的 port 同步改掉。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故意用错密码 5 次（或观察 /var/log/auth.log），用 fail2ban-client status sshd 查看封禁效果并截图留档。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免密登录成功且密码登录被明确拒绝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root 远程登录返回 Permission denied，普通用户正常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fail2ban-client status sshd 能看到封禁记录（或明确说明触发条件未满足的原因）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私钥和公钥各自放在哪里？私钥能不能传给服务器？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PermitRootLogin no 和 PasswordAuthentication no 分别防住什么？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 sshd_config 后为什么要 sshd -t 再 reload，而不是直接 restart？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提示：如果配置写错了呢？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fail2ban 封禁动作依赖哪个组件？工作流程一句话概括。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禁用密码认证前必须确认哪件事？否则会怎样？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为你的虚拟机完成 SSH 加固清单 7 项，每项记录 before/after 截图或命令输出。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读一遍当前 /etc/ssh/sshd_config，找出还有哪两项可以加固（提示：AllowUsers、MaxSessions）。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150 字：为什么"改端口"不是真正的安全措施？它和密钥认证各自的定位是什么？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103：防火墙入门 —— ufw 与默认拒绝思想。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免密登录成功且密码登录被明确拒绝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root 远程登录返回 Permission denied，普通用户正常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fail2ban-client status sshd 能看到封禁记录（或明确说明触发条件未满足的原因）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SSH 深入与加固：密钥认证与 sshd_config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curl 深入：头、调试、下载与 POST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防火墙入门：ufw、默认拒绝与云安全组。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102 · SSH 深入与加固：密钥认证与 sshd_config</dc:title>
  <dc:subject>Day 102 · SSH 深入与加固：密钥认证与 sshd_config</dc:subject>
  <dc:creator>0基础计算机与网络安全工程师训练营</dc:creator>
  <cp:lastModifiedBy>0基础计算机与网络安全工程师训练营</cp:lastModifiedBy>
  <cp:revision>1</cp:revision>
  <dcterms:created xsi:type="dcterms:W3CDTF">2026-09-10T09:03:41Z</dcterms:created>
  <dcterms:modified xsi:type="dcterms:W3CDTF">2026-09-10T09:03:41Z</dcterms:modified>
</cp:coreProperties>
</file>