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-i 发 GET 并显示头+体；-I 发 HEAD 请求只要头，常用于快速探测状态码与服务器信息。
2. 资源被永久重定向，curl 默认不跟随；加 -L 跟随 Location 头到新地址即可。
3. application/x-www-form-urlencoded；发 JSON 需显式 -H "Content-Type: application/json" 或改用 -H 加头。
4. -f 出错时返回非零便于判断、-s 静默进度、-S 保留报错、-L 跟随重定向 —— 组合最稳。
5. 自动完成 -H "Content-Type: application/json" 加 -d 序列化后的 JSON 体。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-i 发 GET 并显示头+体；-I 发 HEAD 请求只要头，常用于快速探测状态码与服务器信息。
2. 资源被永久重定向，curl 默认不跟随；加 -L 跟随 Location 头到新地址即可。
3. application/x-www-form-urlencoded；发 JSON 需显式 -H "Content-Type: application/json" 或改用 -H 加头。
4. -f 出错时返回非零便于判断、-s 静默进度、-S 保留报错、-L 跟随重定向 —— 组合最稳。
5. 自动完成 -H "Content-Type: application/json" 加 -d 序列化后的 JSON 体。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深入：头、调试、下载与 POST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curl -I 快速读取响应头：状态码、Server、Content-Type、Location 各说明什么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curl -v 看清一次 HTTP 请求的完整往返：请求行、请求头、响应头、响应体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-o/-O 下载文件，用 -L 跟随重定向，理解 301/302 在头里的体现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-d 发 POST 数据、-H 加自定义头，完成登录类表单与 JSON 接口调用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把每条 curl 命令翻译成等价的 Python requests 代码，两种工具自由切换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是每个服务器都有的"万能 HTTP 客户端"：无图形界面的远程机器上，它就是你的浏览器。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 API、查 CDN、验证漏洞、下载工具，安全工程师一天用几十次 curl。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的每一个参数背后都是一次 HTTP 协议动作 —— 用 curl 把协议看穿，写 Python 才知其所以然。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知识地图：curl 深入：头、调试、下载与 POST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基础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 URL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-I 看头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状态码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-v 调试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完整往返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-o/-L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下载重定向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-d/-H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一一对照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 curl 用成趁手的 HTTP 瑞士军刀：-I 看响应头、-v 全程调试、-o 下载、-d 发 POST、-H 自定义头，并与 Python requests 一一对应。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curl 深入：头、调试、下载与 POST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第一步：GET 与响应头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URL 默认把响应体打到屏幕；-i 是"体+头"，-I 是只要头（发 HEAD 请求）。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HTTP/1.1 200 OK：200 成功、301/302 搬家、403 拒绝、404 没找到、500 服务器出错。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Server 头暴露服务器软件版本 —— 攻击者的信息来源，也是加固时要隐藏的对象。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Content-Type 告诉你响应是什么类型：text/html 还是 application/json，决定怎么解析。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curl-basics.txt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https://httpbin.org/get          # 响应体直接打印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-I https://httpbin.org/get       # 只看响应头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HTTP/1.1 200 OK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Server: gunicorn/19.9.0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Date: Wed, 01 Jul 2026 08:00:00 GMT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Content-Type: application/json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Content-Length: 265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-i https://httpbin.org/get       # 头+体 一起看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 -s 静默进度条、-S 保留报错；脚本里用 curl -fsS 是约定俗成的稳妥写法。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-v：把一次 HTTP 往返看穿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&gt; 开头 = 发出去的请求（请求行 + 请求头），&lt; 开头 = 收到的响应，* 开头 = 连接信息。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你能亲眼看到：DNS 解析、TCP 连接、TLS 握手、请求行、逐条头、响应体。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排查"requests 没问题但浏览器打不开"类问题：先 curl -v 对比两边请求差异。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安全场景：-v 是验证 CRLF、Host 头注入等协议层问题的第一工具。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curl-verbose.txt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-v https://httpbin.org/get 2&gt;&amp;1 | head -20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* Trying 54.146.36.23:443...        ← DNS 已解析, 开始连接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* Connected to httpbin.org          ← TCP 握手完成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* TLS 1.3 connection ...            ← 加密握手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GET /get HTTP/1.1                 ← 请求行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Host: httpbin.org                 ← 请求头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User-Agent: curl/8.5.0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 HTTP/1.1 200 OK                   ← 响应行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 Content-Type: application/json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-v 输出走 stderr，所以脚本里常写 2&gt;&amp;1 才能进管道；只想看请求头用 -v 加 head。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下载与重定向：-o、-O、-L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-o filename 另存为指定文件；-O 按服务器上的文件名保存。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301/302 表示资源搬家，Location 头指新地址；加 -L 让 curl 自动跟过去。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-f 让 curl 在 4xx/5xx 时返回非零退出码 —— 脚本判断成败的关键。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下载校验两件套：ls -lh 看大小、sha256sum 对哈希，别拿回一个残缺或被篡改的文件。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curl-download.txt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-I http://example.com/old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HTTP/1.1 301 Moved Permanently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Location: https://example.com/new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-L http://example.com/old      # -L 跟随重定向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-L -o tool.tar.gz https://example.com/tool.tar.gz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sha256sum tool.tar.gz               # 与官方哈希比对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-fsSL https://example.com/api | head   # 脚本常用组合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经典坑：不带 -L 时返回 301 但 body 为空，误以为网站挂了 —— 先看状态码和 Location。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 与自定义头：-d、-H 及 requests 对照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-d 后跟数据，请求自动变成 POST，Content-Type 默认 application/x-www-form-urlencoded。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发 JSON 要两步：-H "Content-Type: application/json" 加 -d '{...}'（单引号防 shell 展开）。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-H 可加任意请求头：Cookie、Authorization、自定义 X-Header，都是安全测试的常用开关。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-u user:pass 走 HTTP Basic 认证；-b "k=v" 带 Cookie；-X PUT/DELETE 换方法。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动作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requests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 URL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requests.get(URL)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只要响应头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 -I URL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 = requests.head(URL)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POST 表单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 -d "a=1" URL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requests.post(URL, data={"a":1})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POST JSON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 -H CT -d '{...}'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requests.post(URL, json={...})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自定义头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curl -H "K: V"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requests.get(URL, headers={"K":"V"})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curl-post.py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curl 一条 POST 请求 + 等价的 requests 写法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-H "Content-Type: application/json"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-d '{"name":"hacker","age":18}'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https://httpbin.org/post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Python 等价：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requests.post("https://httpbin.org/post",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json={"name": "hacker", "age": 18})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print(r.status_code, r.json()["form"])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对照记忆：-d=data、-H=headers、-b=cookies、-u=auth —— 学一门另一门自动会。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-i 和 curl -I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拿到 301 却没有内容，怎么回事？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-d "a=1" 默认以什么 Content-Type 发送？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为什么脚本里推荐 curl -fsSL？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里 json={...} 参数相当于 curl 的哪两件事？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可直接向任意主机发请求：仅用于自己实验环境或授权目标，不得用于未授权接口探测。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命令行里避免把 Token/密码直接写在 -H/-u 参数中（会留在 shell 历史），实验环境也养成好习惯。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下载文件先核对哈希再执行：供应链投毒是真实威胁，sha256sum 是最简单的一道防线。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curl 完成一次"看头、调试、下载、POST"全流程，并用 Python 复刻。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curl -I 与 curl -i 各跑一次 https://httpbin.org/get，记录状态码、Server、Content-Type。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curl -v 访问一次，把 &gt; 请求与 &lt; 响应逐行抄进 notes/day101.txt 并各写一句解释。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找一个会重定向的网址，先不加 -L 观察状态码与 Location，再加 -L 对比最终结果。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curl -L -o 下载一个小文件，用 sha256sum 与 ls -lh 记录校验信息。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按第 4 页写法向 httpbin.org/post 发 JSON，再写 requests 版本，比对两边返回的 form 字段一致。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能不看资料写出获取响应头的 curl 命令并解读 4 个头字段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一次 -v 输出中能指出请求行、Host 头、状态码三要素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JSON POST 的 curl 与 requests 两种写法都跑通且结果一致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-i 和 curl -I 的区别？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提示：一个发 GET，一个发 HEAD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拿到 301 却没有内容，怎么回事？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-d "a=1" 默认以什么 Content-Type 发送？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为什么脚本里推荐 curl -fsSL？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里 json={...} 参数相当于 curl 的哪两件事？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提示：一个头一个体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写一份 curl 速查卡：本日 8 条最常用命令 + 每条一句用途，贴进笔记。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day100 的扫描器思路与 curl 结合：对 httpbin.org/get 与 /status/404 各测一次并解释状态码差异。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curl + requests 各调用一次公开 JSON API（如 httpbin.org/uuid），保存两份输出做对照。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102：SSH 密钥认证与服务器加固 —— 安全重点日。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能不看资料写出获取响应头的 curl 命令并解读 4 个头字段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一次 -v 输出中能指出请求行、Host 头、状态码三要素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JSON POST 的 curl 与 requests 两种写法都跑通且结果一致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curl 深入：头、调试、下载与 POST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端口查看与管理：ss -tlnp、常见端口与占用排查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102 · SSH 深入与加固：密钥认证、sshd_config 与 fail2ban。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101 · curl 深入：头、调试、下载与 POST</dc:title>
  <dc:subject>Day 101 · curl 深入：头、调试、下载与 POST</dc:subject>
  <dc:creator>0基础计算机与网络安全工程师训练营</dc:creator>
  <cp:lastModifiedBy>0基础计算机与网络安全工程师训练营</cp:lastModifiedBy>
  <cp:revision>1</cp:revision>
  <dcterms:created xsi:type="dcterms:W3CDTF">2026-09-10T09:03:39Z</dcterms:created>
  <dcterms:modified xsi:type="dcterms:W3CDTF">2026-09-10T09:03:39Z</dcterms:modified>
</cp:coreProperties>
</file>