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不做域名与服务名反解，直接显示数字 IP 和端口 —— 更快且避免 DNS 干扰排查。
2. 0.0.0.0 监听所有网卡，外部可连；127.0.0.1 只监听回环，仅本机能连 —— 后者天然对外不可见。
3. ss -tlnp | grep :80 找占用者 → ps -p PID 确认身份 → 决定停服务/换端口/改配置复用。
4. Redis 常无认证，未授权访问可读写数据甚至写文件提权，是真实攻击中的经典入口。
5. 看 Peer Address:Port 列；配合 ss -tnp 还能知道本机哪个进程持有这条连接。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不做域名与服务名反解，直接显示数字 IP 和端口 —— 更快且避免 DNS 干扰排查。
2. 0.0.0.0 监听所有网卡，外部可连；127.0.0.1 只监听回环，仅本机能连 —— 后者天然对外不可见。
3. ss -tlnp | grep :80 找占用者 → ps -p PID 确认身份 → 决定停服务/换端口/改配置复用。
4. Redis 常无认证，未授权访问可读写数据甚至写文件提权，是真实攻击中的经典入口。
5. 看 Peer Address:Port 列；配合 ss -tnp 还能知道本机哪个进程持有这条连接。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端口查看与管理：ss -tlnp 与占用排查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15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读懂 ss -tlnp 输出：State、Local Address:Port、Process 各列含义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区分 LISTEN/ESTABLISHED 状态，说出"服务在监听端口"是什么意思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ss -tlnp | grep 或 lsof -i:PORT 定位端口被哪个进程占用并处理冲突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记住常见端口表：22/80/443/3306/6379/8080 及对应服务与协议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Python socket 写一个最小多端口探测脚本，理解端口扫描器原理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端口是网络服务的"门牌号"：做运维排障、安全评估，第一眼就是看监听了哪些端口。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端口冲突与占用是部署服务最高频的故障：nginx 起不来，十有八九是 80 被占了。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暴露的监听端口 = 攻击面清单：扫描器、防火墙、加固，全部围绕这张表展开。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知识地图：端口查看与管理：ss -tlnp 与占用排查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端口概念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IP+端口=门牌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 -tlnp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看监听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状态解读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LISTEN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占用排查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grep/lsof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常见端口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22/80/443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扫描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探测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15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本日定位：看懂 ss -tlnp 的每一列，排查端口被谁占用，记住 22/80/443/3306 等常见端口，并把端口知识接到 Python 扫描器上。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端口查看与管理：ss -tlnp 与占用排查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端口：一台机器上的 65535 扇门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定位机器，端口定位机器上的服务：一次连接由 IP:端口 唯一确定。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0-1023 是知名端口（需 root 才能监听），1024-49151 注册端口，其余动态端口。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telnet 23、SMTP 25、DNS 53、HTTP 80、HTTPS 443 —— 协议和端口是约定好的。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安全视角：没监听就没有暴露。ss -tlnp 列表就是你这台机器的攻击面清单。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ss-tlnp.txt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-tlnp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State   Recv-Q  Send-Q  Local Address:Port   Peer Address:Port  Process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LISTEN  0       128     0.0.0.0:22           0.0.0.0:*          users:(("sshd",pid=812,fd=3))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LISTEN  0       511     0.0.0.0:80           0.0.0.0:*          users:(("nginx",pid=1043))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LISTEN  0       128     127.0.0.1:3306       0.0.0.0:*          users:(("mysqld",pid=1301))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LISTEN  0       128     [::]:22              [::]:*             users:(("sshd",pid=812,fd=4))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-t TCP、-l 只看监听、-n 不做域名反解（更快）、-p 显示进程；四件套组合就是 -tlnp。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读懂每一列与常见状态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Local Address:Port 是"门开在哪"：0.0.0.0:22 表示监听所有网卡的 22 端口，全网可达。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127.0.0.1:3306 只监听本机回环 —— 外部根本连不上，这是最简单的服务收紧手段。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LISTEN = 服务等着被连；ESTABLISHED = 已建立的连接（用 ss -tn 看）；TIME-WAIT 是连接收尾。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Recv-Q/Send-Q 长期不为 0 说明服务处理不过来，是性能排查线索。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IPv6 的 [::]:22 与 0.0.0.0:22 通常是同一个服务双栈监听。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712464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状态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要不要在意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LISTEN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服务正在等待连接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在意：这就是对外暴露面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ESTABLISHED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连接已建立，正在通信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在意：谁连着我？Peer 列给答案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TIME-WAIT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连接关闭后的残留等待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不用慌：正常收尾状态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CLOSE-WAIT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对端关了我没关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在意：通常是程序 bug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712464"/>
            <a:ext cx="11094415" cy="1033272"/>
          </a:xfrm>
          <a:prstGeom prst="roundRect">
            <a:avLst>
              <a:gd name="adj" fmla="val 708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ss-states.txt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114800"/>
            <a:ext cx="10692079" cy="4846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-tn state established   # 只看已建立的连接与对端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-tlnp 'sport = :80'     # 只看 80 端口的监听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-s                      # 总览：各类状态连接计数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488289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493776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顺手记一个 netstat -tlnp：老系统没有 ss 时的等价命令，输出结构类似。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端口占用排查：80 被谁占了？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 Address already in use 的固定套路：先找进程，再决定 kill 它还是换自己的端口。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 -tlnp | grep :80 直出结果；lsof -i:80 和 fuser 80/tcp 是两个常用替代。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找到 PID 后先 ps -p PID -o cmd= 看它到底是谁，再决定下一步 —— 别上来就 kill。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自己实验的临时进程可以 kill；系统服务用 systemctl stop/restart 处理，别硬杀。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port-conflict.txt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-tlnp | grep :80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LISTEN 0 511 0.0.0.0:80 users:(("nginx",pid=1043,fd=6))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lsof -i:80                 # 另一种查法（需装 lsof）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-p 1043 -o pid,cmd=     # 确认进程身份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1043 nginx: master process /usr/sbin/nginx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结论：80 被 nginx 占用 → 改配置复用、停掉它、或换端口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顺口令：一查(ss)二认(ps)三决定(stop/kill/换端口) —— 半分钟解决部署冲突。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常见端口表与 Python 扫描器呼应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下面这张表是安全行业的"基础乘法口诀"：见到端口立刻说出服务与风险点。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3306/6379 这类数据服务监听 0.0.0.0 是高危配置 —— 数据库不该直接暴露公网。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socket 探测的原理：对 IP:port 发起 connect，秒级连上=开放，拒绝/超时=关闭或过滤。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3 个月写的扫描器就是这套逻辑的工业版：并发、超时、服务识别、指纹。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端口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一句话风险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22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SSH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管理入口，弱口令/爆破首选目标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HTTP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Web 明文流量，可被嗅探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443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HTTPS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Web 加密流量，证书配置是考点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3306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MySQL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绝不应对外网监听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6379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Redis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未授权访问=可直接写文件拿权限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8080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HTTP 备用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常见测试服务/代理端口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scan_ports.py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scan_ports.py —— 最小端口探测器（仅限自己实验环境）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probe(host, port, timeout=1.0):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socket.socket() as 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s.settimeout(timeout)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s.connect_ex((host, port)) ==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target = "127.0.0.1"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ports = [22, 80, 443, 3306, 6379, 8080]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p in 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print(f"{target}:{p} -&gt; " + ("OPEN" if probe(target, p) else "closed"))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跑在自己虚拟机里，对照 ss -tlnp 的结果：脚本探出的 OPEN 应与监听列表一致。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 -tlnp 中 -n 的作用是什么？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0.0.0.0:22 和 127.0.0.1:22 的区别？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启动报 Address already in use，你的前三步？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6379 端口的 Redis 暴露公网很危险？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ESTABLISHED 状态的连接，怎么查对方是谁？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端口扫描仅限自己实验环境或明确授权目标：未经授权扫描他人主机违法。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定期用 ss -tlnp 自查监听面：多出来的陌生监听可能就是后门或挖矿进程。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数据类服务（MySQL/Redis）坚持监听 127.0.0.1 或加防火墙，绝不裸奔公网。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在自己虚拟机上完成"监听面盘点 + 占用排查 + 脚本对照"三件事。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ss -tlnp 列出全部监听端口，抄进 notes/day100.txt 并给每个端口标注服务名。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标出每条监听是 0.0.0.0（对外）还是 127.0.0.1（仅本机），圈出你觉得危险的条目。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python3 -m http.server 8080 起一个服务，再用 ss -tlnp | grep 8080 找到它的 PID，kill 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再次启动 http.server 到 80 端口（sudo python3 -m http.server 80），观察/复现占用冲突后自行恢复。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运行 scan_ports.py，把脚本输出与第 1 步的 ss 结果对照，解释每一处一致与不一致。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能不看资料说出 ss -tlnp 四个字母各自的含义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完成一次端口占用排查：找到进程、确认身份、干净地结束它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scan_ports.py 输出与 ss -tlnp 监听列表对照一致并写了一句结论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 -tlnp 中 -n 的作用是什么？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提示：输出里 IP 与端口显示形式的变化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0.0.0.0:22 和 127.0.0.1:22 的区别？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启动报 Address already in use，你的前三步？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6379 端口的 Redis 暴露公网很危险？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ESTABLISHED 状态的连接，怎么查对方是谁？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提示：ss 输出的哪一列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给虚拟机做一份"监听面清单"：端口/服务/监听地址/进程，并标注每条的风险等级。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 scan_ports.py 扩展成可指定目标与端口范围的版本，仍然只扫自己环境。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查资料回答：TCP 三次握手与 SYN 扫描有什么关系？写 100 字小结。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101：curl —— 命令行里的 HTTP 客户端。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能不看资料说出 ss -tlnp 四个字母各自的含义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完成一次端口占用排查：找到进程、确认身份、干净地结束它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scan_ports.py 输出与 ss -tlnp 监听列表对照一致并写了一句结论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端口查看与管理：ss -tlnp 与占用排查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网络配置与诊断：ip/route、ping、traceroute、DNS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101 · curl 深入：看头、调试、下载、POST 与 Python requests 对照。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100 · 端口查看与管理：ss -tlnp 与占用排查</dc:title>
  <dc:subject>Day 100 · 端口查看与管理：ss -tlnp 与占用排查</dc:subject>
  <dc:creator>0基础计算机与网络安全工程师训练营</dc:creator>
  <cp:lastModifiedBy>0基础计算机与网络安全工程师训练营</cp:lastModifiedBy>
  <cp:revision>1</cp:revision>
  <dcterms:created xsi:type="dcterms:W3CDTF">2026-09-10T09:03:37Z</dcterms:created>
  <dcterms:modified xsi:type="dcterms:W3CDTF">2026-09-10T09:03:37Z</dcterms:modified>
</cp:coreProperties>
</file>