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本机回环接口：发往 127.0.0.1 的流量不出物理网卡，直接本机自收自答，用于本机服务自测。
2. 本地链路和网关正常，包出不了网关后的公网：查网关的上游、路由器 WAN、或防火墙拦截 ICMP。
3. 不一定。该跳路由器只是不回复 TTL 超时报文（常见防护行为），后续跳仍可达说明链路是通的。
4. 通常 hosts 先（由 nsswitch.conf 决定顺序），hosts 没有才问 DNS —— 这也是改 hosts 能"劫持"域名的原理。
5. 都能查 DNS；dig 输出完整查询段（QUESTION/ANSWER/AUTHORITY）信息更全，nslookup 简单易读，排查时先用 dig。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本机回环接口：发往 127.0.0.1 的流量不出物理网卡，直接本机自收自答，用于本机服务自测。
2. 本地链路和网关正常，包出不了网关后的公网：查网关的上游、路由器 WAN、或防火墙拦截 ICMP。
3. 不一定。该跳路由器只是不回复 TTL 超时报文（常见防护行为），后续跳仍可达说明链路是通的。
4. 通常 hosts 先（由 nsswitch.conf 决定顺序），hosts 没有才问 DNS —— 这也是改 hosts 能"劫持"域名的原理。
5. 都能查 DNS；dig 输出完整查询段（QUESTION/ANSWER/AUTHORITY）信息更全，nslookup 简单易读，排查时先用 dig。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网络配置与诊断：ip/route、ping、traceroute、DNS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15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ip addr 看懂网卡名、IP/掩码、状态 UP/DOWN，并说出 lo 回环口的作用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ip route 说出默认网关的含义，理解包出网的第一跳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ping 测连通性，用 traceroute 看数据包沿途每一跳，逐步定位断网环节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 /etc/hosts 完成本机域名解析，并用 dig/nslookup 观察 DNS 查询过程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ip link set / nmcli 等基础配置命令，能启用/禁用一块网卡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安全工程师第一件事永远是"摸清网络"：不知道 IP、路由、DNS，日志和攻击面分析都无从谈起。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断网排查是日常高频故障：按 本机→网关→公网→DNS 的顺序排查，5 分钟 vs 抓瞎半天。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hosts 文件既是最简单的"域名劫持"，也是内网测试环境的第一配置 —— 攻防两端都绕不开它。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知识地图：网络配置与诊断：ip/route、ping、traceroute、DNS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addr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 IP/网卡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route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看网关路由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ping/traceroute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测连通与路径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/etc/hosts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本机解析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dig/nslookup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 查询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诊断流程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逐跳定位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15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本日定位：看懂并配置一台 Linux 机器的网络：查 IP、看路由、用 ping/traceroute 定位断点，理解 /etc/hosts 与 DNS 解析顺序。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网络配置与诊断：ip/route、ping、traceroute、DNS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addr：看懂自己的网络身份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addr（简写 ip a）列出所有网卡：名称、状态、IP、MAC 地址。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 是回环口 127.0.0.1：本机自测用，流量不出网卡，ssh 127.0.0.1 是连自己。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网卡名 eth0/ens33/wlp3s0 都是普通名字；state UP 才在工作，DOWN 不通。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里的 /24 是掩码：前 24 位是网段号，192.168.1.10/24 与同网段 .20 直接连通。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ip-addr.txt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ip addr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1: lo: &lt;LOOPBACK,UP,LOWER_UP&gt; mtu 65536 state UNKNOWN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inet 127.0.0.1/8 scope host lo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2: ens33: &lt;BROADCAST,MULTICAST,UP,LOWER_UP&gt; state UP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inet 192.168.1.10/24 brd 192.168.1.255 scope global ens33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inet6 fe80::20c:29ff:fe12:34ab/64 scope link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ip -brief addr        # 精简输出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      UNKNOWN  127.0.0.1/8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ens33   UP       192.168.1.10/24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ip link set ens33 down   # 禁用网卡（实验后记得 up 回来）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练习在虚拟机里做：禁用网卡后自己 ping 不通，再 up 恢复 —— 亲手体会状态的意义。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route：包从哪扇门出网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路由表决定每个包的下一跳：同网段直达，跨网段交给网关。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default via 192.168.1.1 就是默认网关 —— 所有不在本地的包的第一扇门。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问自己三连：我有没有 IP（addr）→ 我到网关通不通（ping 网关）→ 网关到公网通不通。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安全视角：路由表也是信息收集目标，netstat -r、ip route 是摸清目标网络拓扑的第一步。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ip-route.txt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ip route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default via 192.168.1.1 dev ens33 proto dhcp metric 100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192.168.1.0/24 dev ens33 proto kernel scope link src 192.168.1.10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ping -c 2 192.168.1.1     # 通网关 = 本地链路正常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ping -c 2 223.5.5.5       # 通公网 IP = 出网正常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ping -c 2 www.baidu.com   # 通域名 = DNS 也正常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三步定位法：网关通、公网通、域名通 —— 哪一步开始失败，问题在哪一层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ping -c 2 是限定次数：Linux 下 ping 默认一直发，Ctrl+C 停止。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traceroute：看包走过的每一跳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ping 只告诉你通不通，traceroute 告诉你路上经过哪些路由器。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原理：发送 TTL=1,2,3... 的探测包，每个路由器把 TTL 减到 0 时回 "超时" 报文，从而暴露自己。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每一行 = 一跳；出现 * * * 表示该跳不回应（常见于运营商设备防探测）。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诊断用法：断在哪一跳 —— 第 1 跳就不通是你家里/本网段问题，中途断是运营商，最后一跳断可能是目标挂了。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traceroute.txt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traceroute www.example.com   # 没有就 sudo apt install traceroute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traceroute to www.example.com (93.184.216.34), 30 hops max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1  192.168.1.1 (192.168.1.1)   1.2 ms    ← 我的网关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2  100.64.0.1                  5.8 ms    ← 运营商接入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3  * * *                                 ← 该跳不回应, 正常现象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4  93.184.216.34               68.3 ms   ← 到达目标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tracepath www.example.com    # 无需 root 的替代命令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安全提示：traceroute 与 ping 是踩点侦查的基本功 —— 只对自己实验环境或明确授权的目标使用。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/etc/hosts 与 DNS：域名到 IP 的两级查询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Linux 查域名先看 /etc/hosts 本地映射，再问 DNS 服务器（配置在 /etc/resolv.conf）。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hosts 格式：IP 域名 —— 本地测试神器，把假域名指到自己的服务器。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 层级：本地缓存 → 根服务器 → 顶级域 .com → 权威服务器，逐级找到答案。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dig 输出四段：QUESTION 问什么、ANSWER 答什么、AUTHORITY 谁管的、附加段；nslookup 输出更简单。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/etc/hosts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DNS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存放位置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本机文件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分布式全球服务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生效方式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改完立即生效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受 TTL/缓存影响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适合场景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内网别名、本地测试、临时屏蔽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公网域名、大规模解析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安全角色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本机最简劫持/屏蔽广告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投毒与劫持的攻防主战场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hosts-dns.txt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echo "192.168.1.50 myweb.test" | sudo tee -a /etc/hosts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ping -c 1 myweb.test          # 解析到 192.168.1.50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dig +short myweb.test         # +short 只要答案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dig www.example.com           # 看完整查询过程与 TTL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nslookup www.example.com      # 交互式小工具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dig @223.5.5.5 www.example.com  # 指定用阿里公共 DNS 查询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dig @8.8.8.8 换 DNS 服务器查询，是排查"换了 DNS 就通/不通"的标准动作。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 回环口 127.0.0.1 是干什么的？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ping 192.168.1.1 通，ping 223.5.5.5 不通，问题最可能在哪？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traceroute 第三跳显示 * * *，一定是网络断了吗？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/etc/hosts 和 DNS 谁先被查询？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dig 与 nslookup 有什么区别？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网络探测类命令（ping/traceroute/dig）仅限自己实验环境或明确授权的目标，未经授权探测属违法行为。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hosts 文件可被用于钓鱼重定向：安全自查时留意它有没有被写入可疑映射。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DNS 明文可被劫持/窥探，了解 dig 输出是日后理解 DNSSEC/DoH 的基础。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在虚拟机里完成一次完整的网络体检并制造一次"断网"，用流程定位并修复。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ip addr / ip route 记录虚拟机的 IP、掩码、网关，抄进 notes/day099.txt。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按三步法 ping：本机 127.0.0.1 → 网关 → 223.5.5.5 → www.baidu.com，全部截图或记录输出。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sudo ip link set ens33 down 制造断网，再跑三步法，观察从哪一步开始失败。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ip link set ens33 up 恢复；用 traceroute 看到一个公网网站的完整路径。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在 /etc/hosts 加一条 127.0.0.1 test.local，用 ping 验证解析，再用 dig +short test.local 解释为什么结果不同。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能不看笔记说出 ip addr 输出里 IP/掩码/网卡状态的含义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三步定位法完整跑通，并能指出断网时失败发生在哪一步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/etc/hosts 条目生效：ping test.local 返回 127.0.0.1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 回环口 127.0.0.1 是干什么的？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提示：想想自己 ping 自己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ping 192.168.1.1 通，ping 223.5.5.5 不通，问题最可能在哪？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traceroute 第三跳显示 * * *，一定是网络断了吗？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/etc/hosts 和 DNS 谁先被查询？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dig 与 nslookup 有什么区别？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为自己的虚拟机写一份"网络体检报告"：IP/掩码/网关/DNS/到 3 个目标的 traceroute 路径。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把三步定位法（本机→网关→公网→DNS）写成自己的排查口诀，并故意断一次网卡演练。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dig 查 5 个常用网站的 A 记录与 TTL，观察不同站点 TTL 的差异。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100：端口 —— 网络世界的"门牌号"，ss -tlnp 怎么读。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099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能不看笔记说出 ip addr 输出里 IP/掩码/网卡状态的含义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三步定位法完整跑通，并能指出断网时失败发生在哪一步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/etc/hosts 条目生效：ping test.local 返回 127.0.0.1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网络配置与诊断：ip/route、ping、traceroute、DNS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今天是第一天，无旧知识。早点休息。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100 · 端口查看与管理：ss -tlnp、常见端口与占用排查。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099 · 网络配置与诊断：ip/route、ping、traceroute、DNS</dc:title>
  <dc:subject>Day 099 · 网络配置与诊断：ip/route、ping、traceroute、DNS</dc:subject>
  <dc:creator>0基础计算机与网络安全工程师训练营</dc:creator>
  <cp:lastModifiedBy>0基础计算机与网络安全工程师训练营</cp:lastModifiedBy>
  <cp:revision>1</cp:revision>
  <dcterms:created xsi:type="dcterms:W3CDTF">2026-09-10T09:03:34Z</dcterms:created>
  <dcterms:modified xsi:type="dcterms:W3CDTF">2026-09-10T09:03:34Z</dcterms:modified>
</cp:coreProperties>
</file>