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爆破的本质是高频尝试；按 (IP,分钟) 聚合能抓住"短窗高频"特征，慢速低强度爆破与人工手滑被区分开，减少误报。
2. 一行流：快、现场快查、粘在工单里即证据；Python：可维护、易扩展（新规则/新输出格式）、可进定时任务形成持续监控。
3. 补上已知分析年份后用 datetime.strptime 解析；并意识到跨年日志存在解析歧义，报告里注明所采用的年份假设。
4. 交叉验证：提取所有 Accepted 行的来源 IP，与失败榜比对。脚本里把 Accepted IP 存成集合，命中即把判定升级为疑似失陷。
5. 阈值是策略不是逻辑：不同环境基线不同、会随运营调整；参数化后改阈值不动代码路径，也便于配置文件下发与单元测试。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爆破的本质是高频尝试；按 (IP,分钟) 聚合能抓住"短窗高频"特征，慢速低强度爆破与人工手滑被区分开，减少误报。
2. 一行流：快、现场快查、粘在工单里即证据；Python：可维护、易扩展（新规则/新输出格式）、可进定时任务形成持续监控。
3. 补上已知分析年份后用 datetime.strptime 解析；并意识到跨年日志存在解析歧义，报告里注明所采用的年份假设。
4. 交叉验证：提取所有 Accepted 行的来源 IP，与失败榜比对。脚本里把 Accepted IP 存成集合，命中即把判定升级为疑似失陷。
5. 阈值是策略不是逻辑：不同环境基线不同、会随运营调整；参数化后改阈值不动代码路径，也便于配置文件下发与单元测试。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周项目：SSH 登录日志分析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shell 一行流（grep+awk+sort+uniq -c）3 分钟内产出失败登录 TOP IP 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Python 脚本实现同款分析：解析日志、按 IP+分钟聚合、实现 ≥10 次/分钟爆破判定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理解双版本价值：shell 快查定位现场，Python 可维护可扩展形成可复用工具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Python csv 模块产出规范 CSV 报告：IP、失败次数、峰值分钟、判定、样例时间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完成取证闭环：结论 → 响应建议（封禁/加固）→ 报告归档，模拟真实安全岗工作流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本周五天：进程、软件包、服务、日志、管道、awk/sed —— 今天第一次全部串成一条取证流水线。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"从日志里找出攻击者并写成报告"是安全工程师面试和值班都绕不开的看家本领。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一行流代表速度，Python 代表工程化：两种武器都会造，才算真正出师。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知识地图：周项目：SSH 登录日志分析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建靶场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伪造 auth.log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一行流快查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 IP 榜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Python 解析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逐行提取字段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爆破判定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≥10次/分钟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CSV 报告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模块落盘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结论响应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封禁与加固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本日定位：综合本周全部技能完成一次真实取证：对 auth.log 做 SSH 登录分析，shell 一行流快速出榜、Python 脚本深度判定，识别失败登录 TOP IP 与爆破行为（≥10 次/分钟），产出标准 CSV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周项目：SSH 登录日志分析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1 · 建靶场：可控的模拟 auth.log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取证先建靶场：用 Python 脚本伪造带真实格式的 auth.log，攻击窗口与数据完全可控。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埋点设计：IP A 每分钟 12 次失败（实锤爆破）、IP B 偶发失败（正常手滑）、IP C 一次成功登录。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必须覆盖三类样本行：Failed password、Accepted password、Invalid user —— 真实日志三大主角。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head -5 验证格式与真实 auth.log 一致，靶场失真则后面全白做。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06240"/>
          </a:xfrm>
          <a:prstGeom prst="roundRect">
            <a:avLst>
              <a:gd name="adj" fmla="val 173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step1-gen-fakelog.py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57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gen_fake_log.py：伪造含爆破的 auth.log（约 30 行，随堂提供核心）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random, datetime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 = datetime.datetime(2026, 9, 10, 3, 0, 0)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lines = []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range(36):                       # IP A：3 分钟 × 12 次 = 实锤爆破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sec = t + datetime.timedelta(minutes=i // 12, seconds=i % 12 * 5)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lines.append(f"Sep 10 {sec:%H:%M:%S} srv sshd[{2200+i}]: 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f"Failed password for root from 203.0.113.66 port {41000+i} ssh2")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range(3):                        # IP B：偶发手滑失败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lines.append(f"Sep 10 09:1{i}:0{i} srv sshd[{3000+i}]: 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f"Failed password for alice from 192.168.1.9 port 5200{i} ssh2")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lines.append("Sep 10 09:05:00 srv sshd[3333]: Accepted password for 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"alice from 192.168.1.9 port 53001 ssh2")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open("auth.log", "w").write("\n".join(lines))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python3 gen_fake_log.py &amp;&amp; wc -l auth.log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40 auth.log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204.0.113.x/192.0.2.x 是文档专用测试网段 —— 靶场用它们，避免误伤真实地址。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2 · shell 一行流快查：3 分钟出 TOP 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失败 TOP IP：grep "Failed password" | awk '{print $NF}' | sort | uniq -c | sort -rn | head -10。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成功登录清单：grep Accepted 同法统计 —— 用于交叉验证攻击者是否打穿。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峰值分钟定位：awk '{print $1,$2,substr($3,1,5)}' 聚合到"时:分"粒度，找爆破最猛的一分钟。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一行流的定位是"现场快查"：先有数字直觉，再用 Python 出正式报告。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step2-oneliner.sh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失败 TOP IP 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auth.log | awk '{print $NF}'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sort | uniq -c | sort -rn | head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36 203.0.113.66      ← 36 次失败，头号嫌疑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3 192.168.1.9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成功登录交叉验证：攻击者打进来了吗？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"Accepted" auth.log | awk '{print $NF}' | sort | uniq -c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1 192.168.1.9        ← 只有内网正常登录，未打穿 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峰值分钟：按 时:分 聚合失败次数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auth.log | awk '{print $1, substr($3,1,5)}'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sort | uniq -c | sort -rn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12 Sep 03:00          ← 每分钟 12 次，节奏稳定=脚本攻击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12 Sep 03:01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12 Sep 03:02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读数结论：203.0.113.66 每分钟 12 次失败 × 3 分钟 —— 已超 ≥10 次/分钟判定线，爆破成立。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3 · Python 解析：逐行提取结构化字段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解析三件套：逐行读 → if "Failed password" in line 过滤 → 按位置拆出 IP 与时间。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时间戳重组：日志只有"月 日 时:分:秒"没有年份，补上分析年份再 datetime.strptime 解析。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 (IP, 分钟) 做二维聚合：dict 套 dict 计数，这是爆破判定的数据底座。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边界意识：Invalid user 行、格式异常行要能跳过不崩 —— 解析器必须有容错。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step3-parse-auth.py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parse_auth.py 核心（完整版随堂）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re, datetime, collections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 = re.compile(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r"(\w{3}\s+\d+\s+\d\d:\d\d):\d\d .* Failed password .* from (\S+)")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fails = collections.Counter()          # 总失败：按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per_min = collections.Counter()        # 每分钟：按 (IP, "Sep 10 03:00")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line in open("auth.log"):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 = pat.search(line)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m: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continue                       # 格式不符：跳过（容错）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minute, ip = m.groups()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fails[ip]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per_min[(ip, minute)]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print(fails.most_common(3))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输出：[('203.0.113.66', 36), ('192.168.1.9', 3)]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正则里 (\S+) 抓非空白串当 IP —— 比手写 IP 正则稳，IPv6 也能兜住。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4 · 爆破判定：≥10 次/分钟规则引擎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判定规则：任一 (IP, 分钟) 计数 ≥10 即判 brute-force；同时记录峰值分钟与峰值次数。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分级输出：峰值 ≥10 次/分钟 → 爆破；总失败 ≥5 但峰值 &lt;10 → 可疑；其余 → 正常。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联动判定：若该 IP 同时存在 Accepted 记录 → 升级为"疑似失陷"，优先级最高。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阈值写成参数 THRESHOLD=10：明天要改 20 次只动一行 —— 阈值永远不该硬编码。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step4-verdict.py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THRESHOLD = 10                     # 判定阈值：参数化，不硬编码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verdicts = {}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ip, total in fails.most_common():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peak = max(v for (i2, _), v in per_min.items() if i2 == 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peak &gt;= THRESHOLD: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verdict = "brute-force"    # ≥10 次/分钟：实锤爆破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elif total &gt;= 5: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verdict = "suspicious"     # 总量不少但节奏散：可疑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verdict = "normal"         # 偶发手滑：正常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verdicts[ip] = (total, peak, verdict)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结果：203.0.113.66 → (36, 12, 'brute-force')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192.168.1.9  → (3, 1, 'normal')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峰值用 max() 一行取齐：max(v for (i2, _), v in per_min.items() if i2 == ip)。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5+6 · CSV 报告与响应闭环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csv.writer 落盘报告：IP、失败总数、峰值次/分、判定、建议动作 五列起步。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报告行由 verdict 映射生成：brute-force→封禁+加固，suspicious→观察，normal→忽略。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交叉验证写进报告： Accepted 列表单独一节，明确"是否打穿"这一最关键结论。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归档收尾：report.csv + 一行流输出 + 结论三行，全部放进 ~/bootcamp/day098/。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step5-6-report.py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open("ssh_report.csv", "w", newline="")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w.writerow(["ip", "fails", "peak_per_min", "verdict", "action"])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ADVICE = {"brute-force": "firewall-deny + disable-password-auth",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"suspicious": "monitor",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"normal": "none"}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ip, (total, peak, v) in verdicts.items():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w.writerow([ip, total, peak, v, ADVICE[v]])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ssh_report.csv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ip,fails,peak_per_min,verdict,action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203.0.113.66,36,12,brute-force,firewall-deny + disable-password-auth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192.168.1.9,3,1,normal,none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deny from 203.0.113.66    # 响应：按报告建议封禁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取证闭环口诀：出榜 → 判定 → 报告 → 响应 → 归档，五步缺一不算完成。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为什么峰值判定用"每分钟 ≥10 次"而不是"总数 ≥50 次"？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 一行流和 Python 脚本各自的优势场景？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日志时间没有年份，Python 解析时怎么处理？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如何判断攻击者是否"打穿"？在脚本里怎么实现？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 THRESHOLD 写成参数而不是硬编码在判定处？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报告与榜单含真实 IP/账号即敏感数据：chmod 600 存放、汇报前脱敏，这是安全从业的职业底线。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响应动作（封禁 IP）在授权范围内执行并留档：误封办公网段会造成真实业务事故，操作前二确认。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持续化思路：把脚本挂上 systemd timer 或 cron 每日出榜 —— 从一次性取证升级为常态化监控。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 SSH 登录日志分析双版本交付：一行流快查 + Python 爆破判定 + CSV 报告 + 响应建议。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gen_fake_log.py 生成靶场 auth.log，head 验证格式并记录埋点设计（谁在爆破、谁正常）。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跑三条一行流（失败 TOP IP / Accepted 验证 / 峰值分钟），把输出贴进笔记并写下初步结论。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parse_auth.py：正则提取 + 双 Counter 聚合，输出与一行流一致的 TOP IP 榜（交叉验证）。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加入判定逻辑与 THRESHOLD 参数：≥10 次/分钟判 brute-force，处理 Accepted 交叉验证升级逻辑。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产出 ssh_report.csv（五列）与三行文字结论，连同命令输出归档到 ~/bootcamp/day098/。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一行流与 Python 的 TOP IP 榜结果完全一致（互为验证）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203.0.113.66 被判 brute-force，报告含峰值 12 次/分钟与建议动作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ssh_report.csv 用 Excel/Numbers 打开列对齐无错位，归档齐全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为什么峰值判定用"每分钟 ≥10 次"而不是"总数 ≥50 次"？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shell 一行流和 Python 脚本各自的优势场景？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日志时间没有年份，Python 解析时怎么处理？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如何判断攻击者是否"打穿"？在脚本里怎么实现？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 THRESHOLD 写成参数而不是硬编码在判定处？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给脚本加 --top N 与 --threshold N 命令行参数（argparse），让工具可直接给同事复用。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接入真实环境：对你的实验机 /var/log/auth.log 跑完整流程，与文档专用网段的靶场结果对比差异。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进阶挑战：用 collections.defaultdict 重构聚合部分，或增加"尝试用户名 TOP5"统计列。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预习下一阶段：Linux 网络基础 —— 攻击者的包是怎么进到 auth.log 里的。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一行流与 Python 的 TOP IP 榜结果完全一致（互为验证）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203.0.113.66 被判 brute-force，报告含峰值 12 次/分钟与建议动作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ssh_report.csv 用 Excel/Numbers 打开列对齐无错位，归档齐全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周项目：SSH 登录日志分析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你已掌握 awk/sed 手术刀与日志组合拳 —— 今天把整个第 14 周串成一次完整取证。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下一阶段 · Linux 网络基础：从 ip/ss 到抓包分析，看清攻击者的流量路径。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098 · 周项目：SSH 登录日志分析</dc:title>
  <dc:subject>Day 098 · 周项目：SSH 登录日志分析</dc:subject>
  <dc:creator>0基础计算机与网络安全工程师训练营</dc:creator>
  <cp:lastModifiedBy>0基础计算机与网络安全工程师训练营</cp:lastModifiedBy>
  <cp:revision>1</cp:revision>
  <dcterms:created xsi:type="dcterms:W3CDTF">2026-09-10T09:03:33Z</dcterms:created>
  <dcterms:modified xsi:type="dcterms:W3CDTF">2026-09-10T09:03:33Z</dcterms:modified>
</cp:coreProperties>
</file>