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$0 整行；$1 第一列；NF 当前行列数故 $NF 是最后一列；NR 是已读行号（全局递增）。
2. awk -F':' '$7 ~ /bash$/ {print $1}' /etc/passwd
3. 不加 g 只换每行第一处，加 g 换行内全部；-i 把结果写回原文件（不再只是预览输出）。
4. -i 直接改写原文件，写错无法撤销。方式① cp file file.bak 先手备；方式② sed -i.bak 's/…/…/' 自动生成 .bak。
5. 该行格式固定，最后一个字段恰好是来源 IP（… from 203.0.113.66 port … ssh2 后部分含 IP 中段时按格式核对），$NF 取尾列即命中。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$0 整行；$1 第一列；NF 当前行列数故 $NF 是最后一列；NR 是已读行号（全局递增）。
2. awk -F':' '$7 ~ /bash$/ {print $1}' /etc/passwd
3. 不加 g 只换每行第一处，加 g 换行内全部；-i 把结果写回原文件（不再只是预览输出）。
4. -i 直接改写原文件，写错无法撤销。方式① cp file file.bak 先手备；方式② sed -i.bak 's/…/…/' 自动生成 .bak。
5. 该行格式固定，最后一个字段恰好是来源 IP（… from 203.0.113.66 port … ssh2 后部分含 IP 中段时按格式核对），$NF 取尾列即命中。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与 sed 入门：文本手术刀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14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awk 的列模型：每行按空白切成 $1..$N，$0 是整行，NR 是行号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awk '{print $1}' 取列，用 -F':' 自定义分隔符处理 /etc/passwd 类格式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sed 的替换语法 s/旧/新/：理解加 g 全局替换与 -i 落盘写回的区别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理解两大刀法分工：awk 问"取哪几列"，sed 问"这行怎么改"—— 各管一件事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awk+sed+grep 组合完成真实日志的提取、清洗、统计三连（安全重点）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的 awk '{print $1}' 你已经抄过三次 —— 今天把它讲透，从此不看运气拼命令。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负责挑行、awk 负買取列、sed 负责改造：三件套齐了，纯文本里没有取不出的情报。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 /etc/passwd 挖用户线索、从日志提 IP 提时间戳，全是这两把刀的日常。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知识地图：awk 与 sed 入门：文本手术刀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awk 列模型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$0 $1..$N NR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print 取列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$1,$NF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3 -F 分隔符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: / , 自定义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sed 替换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s/旧/新/g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5 -i 与安全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先备份再落盘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组合拳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日志三连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14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本日定位：掌握两大文本神器的基本刀法：awk 按列取值（$1、-F、NR）、sed 按行替换（s/旧/新/g），并把它们与 Day 096 的管道组合成日志分析组合拳。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awk 与 sed 入门：文本手术刀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列模型：$0、$1..$N、NF、NR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默认按连续空白切列：第一列 $1、第二列 $2，整行是 $0 —— 把每行当一条记录。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NF 是当前行列数，$NF 就是最后一列；NR 是已读行号，配合条件能精准取第 N 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语法骨架 awk '条件 {动作}'：条件省略 = 每行都执行动作；动作省略 = 打印整行。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统计类动作无需外部命令：awk 内建求和变量与 END 块，一行完成"读完全部后输出汇总"。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awk-model.sh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'{print NR": "$0}' demo.txt | head -3   # NR 行号 + $0 整行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1: alice 192.168.1.9 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2: bob   10.0.0.5    failed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3: carol 172.16.0.8  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'{print $1, $NF}' demo.txt              # 第1列 + 最后一列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alice 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bob failed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carol 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'NR==2 {print $2}' demo.txt             # 只处理第 2 行的第 2 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10.0.0.5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'END {print "共" NR "行"}' demo.txt      # END：全部读完后执行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共3行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先跑 awk '{print NR, NF, $0}' 文件 看清行列结构，再决定取哪列 —— 磨刀不误砍柴工。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取列：print $1、$NF 与多列拼接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$1 输出第一列；print $1, $3 逗号隔开多列，输出自动以空格分隔。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列可以与文本拼接：awk '{print "IP:", $2}' 给输出加标签，报告更易读。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'{print $NF}' 是取最后一列的固定写法：日志行的来源 IP 常常就在行尾。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配合条件过滤：awk '$3 == "failed" {print $1}' 只输出第 3 列等于 failed 的行的第 1 列。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awk-print.sh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'{print $1, $2}' access.log | head -3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alice 192.168.1.9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bob 10.0.0.5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'{print "用户:", $1, "→ 状态:", $3}' access.log | head -2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用户: alice → 状态: 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用户: bob → 状态: failed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'$3 == "failed" {print $1}' access.log   # 条件取列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bob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aux | awk '$3 &gt; 10 {print $11}'           # CPU&gt;10% 的命令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kdevtmpfsi    ← 高CPU陌生进程，警惕！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自带条件语法：简单的"按值筛行再取列"不用 grep 套 awk，一刀完成更利落。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-F 自定义分隔符：处理冒号、逗号分隔的文件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-F 指定分隔符：-F':' 切冒号、-F',' 切 CSV、-F'\t' 切制表符 —— 冒号要引号包住。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经典战场 /etc/passwd：7 个冒号字段，$1 用户名、$3 UID、$7 登录 shell。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组合技：awk -F: '$7 ~ /bash$/ {print $1}' 一步列出能用 bash 登录的用户 —— 安全审计常客。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 UID 范围：awk -F: '$3 &gt;= 1000 &amp;&amp; $3 &lt; 65534 {print $1}' 找出真实人类用户。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awk-separator.sh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head -1 /etc/passwd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root:x:0:0:root:/root:/bin/bash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-F':' '{print $1, $3, $7}' /etc/passwd | head -3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 0 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daemon 1 /usr/sbin/nologin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bin 2 /usr/sbin/nologin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-F':' '$7 ~ /bash$/ {print $1}' /etc/passwd   # 能 bash 登录的用户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-F':' '$3 &gt;= 1000 &amp;&amp; $3 &lt; 65534 {n++} END {print n" 个普通用户"}' /etc/passwd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 个普通用户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echo "name,score" &gt; /dev/null; echo "a,90"; echo "b,85"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a,90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b,85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审计思维：能登录的 shell 列表是攻击面清单 —— 多一个 bash 权限账号就多一分风险。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sed 替换：s/旧/新/g 与 -i 落盘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sed 's/旧/新/' 文件：每行替换第一处并输出到屏幕 —— 原文件不动，先预览。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 g 全局替换：sed 's/旧/新/g' 该行所有匹配全换；多个表达式用 -e 's/a/b/' -e 's/c/d/'。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-i 直接改写原文件（in-place）：落盘有风险，必须先 cp 备份，或用 -i.bak 自动留备份。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sed 也能按行号干活：sed '3d' 删第 3 行、sed -n '5,10p' 只打印 5–10 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sed-substitute.sh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echo "http://old.com/a http://old.com/b" &gt; urls.txt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sed 's/old/new/' urls.txt              # 只换每行第一处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http://new.com/a http://old.com/b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sed 's/old/new/g' urls.txt             # g = 行内全局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http://new.com/a http://new.com/b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cp urls.txt urls.txt.bak               # 落盘前备份（铁律）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sed -i 's|http://|https://|g' urls.txt # -i 写回；URL 含 / 换 | 定界符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urls.txt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https://new.com/a https://new.com/b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sed -n '1,2p' /etc/passwd              # 只看前两行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root:x:0:0:root:/root:/bin/bash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daemon:x:1:1:daemon:/usr/sbin:/usr/sbin/nologin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 里到处是 /，s|旧|新|g 换个定界符就不用写转义 —— 实用小技巧。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日志分析组合拳：grep 挑行 + awk 取列 + sed 清洗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分工口诀：grep 挑出目标行，awk 提取关键列，sed 清洗成统一格式，uniq -c 收官计数。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实战一：爆破 IP 提取 —— grep "Failed password" 后 awk '{print $NF}' 直接取行尾 IP。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实战二：时间戳归一 —— sed 把日志前缀裁成纯日期，按小时聚合统计攻击时段。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实战三：结果可读化 —— awk 拼接文字标签生成报告行，直接写进周报。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log-analysis-combo.sh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原始日志一行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Sep 10 03:12:01 srv sshd[2201]: Failed password for root from 203.0.113.66 port 41022 ssh2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grep 挑行 + awk 取尾列 → 爆破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"Failed password" auth.log | awk '{print $NF}' | head -2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203.0.113.66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203.0.113.66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sed 裁出小时段 → 攻击时段分布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awk '{print $1, substr($2,1,2)}' auth.log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| sort | uniq -c | sort -rn | head -3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96 Sep 03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41 Sep 02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三连组合：清洗 + 标签化输出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"Failed password" auth.log | awk '{print $NF}'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| sort | uniq -c | sort -rn | head -3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| awk '{print "疑似爆破源", $2, "→", $1, "次"}'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疑似爆破源 203.0.113.66 → 126 次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这条流水线就是明天周项目的雏形：今天敲顺，明天直接起飞。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里 $0、$1、$NF、NR 各是什么？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 /etc/passwd 列出能用 bash 登录的用户，写一条 awk。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sed 's/old/new/' 和 sed 's/old/new/g' 差在哪？sed -i 又多了什么？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sed -i 前必须备份？写出两种备份方式。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 Failed password 行提取来源 IP，为什么 awk '{print $NF}' 可行？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审计能登录 shell 的账号列表是安全基线动作：多一个异常 bash 账号都要追查来路。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sed -i 批量改配置前先备份+预览：生产机上一条写歪的替换等于一次小型事故。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日志提取产物（IP 榜/账号榜）含敏感信息，落盘文件记得 chmod 600 并按期清理。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awk/sed 完成 /etc/passwd 审计与日志提取清洗两项任务，每步先预览后落盘。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对 /etc/passwd 跑 awk -F':' '{print $1,$3,$7}'，人工核对 3 行，确认列号理解无误。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分别列出能用 bash 登录的用户、UID≥1000 的普通用户，记录成小审计报告。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对 auth.log（或样例）用 grep+awk 提取 Failed password 的来源 IP，产出 TOP5 榜。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 sed 把样例文本里的 http:// 批量换成 https://：先不加 -i 预览，再备份落盘并 diff 验证。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组装完整三连（grep 挑行→awk 取列→uniq -c 计数→awk 标签化）输出"疑似爆破源"报告行。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能不看笔记说出 /etc/passwd 的 $1/$3/$7 各是什么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sed -i 修改前后有备份且 diff 显示的变更与预期完全一致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爆破源报告行由纯管道产出，无手工编辑痕迹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里 $0、$1、$NF、NR 各是什么？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 /etc/passwd 列出能用 bash 登录的用户，写一条 awk。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sed 's/old/new/' 和 sed 's/old/new/g' 差在哪？sed -i 又多了什么？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sed -i 前必须备份？写出两种备份方式。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 Failed password 行提取来源 IP，为什么 awk '{print $NF}' 可行？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写一行 awk 统计 /etc/passwd 里 nologin 用户数量，与 bash 用户数对比，写 2 行结论。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Day 096 的 history 排行榜改用 awk 重写：history | awk '{print $2}' | sort | uniq -c | sort -rn | head -10。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sed -i.bak 把一个配置文件里的端口号 22 改成 2222，diff 展示变更后恢复原样。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098：周项目 SSH 登录日志分析 —— shell 一行流与 Python 脚本双版本对决。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能不看笔记说出 /etc/passwd 的 $1/$3/$7 各是什么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sed -i 修改前后有备份且 diff 显示的变更与预期完全一致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爆破源报告行由纯管道产出，无手工编辑痕迹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awk 与 sed 入门：文本手术刀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你已会 sort | uniq -c 的统计公式 —— 今天补上取列与替换两把手术刀。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098 · 周项目：SSH 登录日志分析 —— 一行流快查 + Python 脚本深挖，产出 CSV 报告。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097 · awk 与 sed 入门：文本手术刀</dc:title>
  <dc:subject>Day 097 · awk 与 sed 入门：文本手术刀</dc:subject>
  <dc:creator>0基础计算机与网络安全工程师训练营</dc:creator>
  <cp:lastModifiedBy>0基础计算机与网络安全工程师训练营</cp:lastModifiedBy>
  <cp:revision>1</cp:revision>
  <dcterms:created xsi:type="dcterms:W3CDTF">2026-09-10T09:03:31Z</dcterms:created>
  <dcterms:modified xsi:type="dcterms:W3CDTF">2026-09-10T09:03:31Z</dcterms:modified>
</cp:coreProperties>
</file>