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notesMasterIdLst>
    <p:notesMasterId r:id="rId17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notesMaster" Target="notesMasters/notesMaster1.xml"/><Relationship Id="rId18" Type="http://schemas.openxmlformats.org/officeDocument/2006/relationships/presProps" Target="presProps.xml"/><Relationship Id="rId19" Type="http://schemas.openxmlformats.org/officeDocument/2006/relationships/viewProps" Target="viewProps.xml"/><Relationship Id="rId20" Type="http://schemas.openxmlformats.org/officeDocument/2006/relationships/theme" Target="theme/theme1.xml"/><Relationship Id="rId2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a 的 stdout(1) 接到 b 的 stdin(0)；stderr(2) 默认直连终端不过管道，所以报错不会被下一节吞掉。
2. uniq 只折叠相邻重复行；不先排序，相同行分散各处会被拆成多组，计数就错了。
3. -v grep 反选掉含 grep 的行；"[s]shd" 是正则技巧：grep 的命令行里是 [s]shd，不匹配 sshd 字样，故不会自命中。
4. 前者输出"数字+文件名"，后者只输出纯数字。要把行数存变量或做算术时用 &lt; 重定向版更干净。
5. grep 提取访问行 | awk '{print $1}' 提取 IP | sort | uniq -c | sort -rn | head -10；关键三节：提取、分组计数、按次数降序。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a 的 stdout(1) 接到 b 的 stdin(0)；stderr(2) 默认直连终端不过管道，所以报错不会被下一节吞掉。
2. uniq 只折叠相邻重复行；不先排序，相同行分散各处会被拆成多组，计数就错了。
3. -v grep 反选掉含 grep 的行；"[s]shd" 是正则技巧：grep 的命令行里是 [s]shd，不匹配 sshd 字样，故不会自命中。
4. 前者输出"数字+文件名"，后者只输出纯数字。要把行数存变量或做算术时用 &lt; 重定向版更干净。
5. grep 提取访问行 | awk '{print $1}' 提取 IP | sort | uniq -c | sort -rn | head -10；关键三节：提取、分组计数、按次数降序。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管道与文本处理：一行流的艺术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 14 周 · Linux主线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理解管道原理：| 把左侧 stdout 接到右侧 stdin，各段并发执行、内存流动不落盘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grep 常用参数：-i 忽略大小写、-v 反选、-n 行号、-c 计数、-E 扩展正则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 sort -n/-r/-k 与 uniq -c 的黄金搭档关系：uniq 只折叠相邻行，必须先 sort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 wc -l 数行数、du/df 配合管道做磁盘统计，理解流式处理的省资源优势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独立写出并逐节拆解统计 TOP10 的一行流（如 shell 排行榜、日志 IP 榜）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你已零星用过 grep | sort | uniq -c —— 今天补齐原理，从"会抄"到"会写"。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管道是 Linux 哲学的核心：每个工具只做一件事，组合起来无所不能。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安全分析 90% 的场景是"从海量文本里过滤、排序、计数" —— 管道一行流就是你的瑞士军刀。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知识地图：管道与文本处理：一行流的艺术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 管道原理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stdout → stdin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069994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 grep 精准过滤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-i -v -n -c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7865669" y="208026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73736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73736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 sort 排序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-n -r -k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48640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7" name="Text 15"/>
          <p:cNvSpPr/>
          <p:nvPr/>
        </p:nvSpPr>
        <p:spPr>
          <a:xfrm>
            <a:off x="585216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 uniq -c 计数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先 sort 后折叠</a:t>
            </a:r>
            <a:endParaRPr lang="en-US" sz="1150" dirty="0"/>
          </a:p>
        </p:txBody>
      </p:sp>
      <p:sp>
        <p:nvSpPr>
          <p:cNvPr id="18" name="Shape 16"/>
          <p:cNvSpPr/>
          <p:nvPr/>
        </p:nvSpPr>
        <p:spPr>
          <a:xfrm>
            <a:off x="4069994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9" name="Shape 17"/>
          <p:cNvSpPr/>
          <p:nvPr/>
        </p:nvSpPr>
        <p:spPr>
          <a:xfrm>
            <a:off x="4344314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0" name="Text 18"/>
          <p:cNvSpPr/>
          <p:nvPr/>
        </p:nvSpPr>
        <p:spPr>
          <a:xfrm>
            <a:off x="4380890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 wc 与流统计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行数字节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7865669" y="331470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2" name="Shape 20"/>
          <p:cNvSpPr/>
          <p:nvPr/>
        </p:nvSpPr>
        <p:spPr>
          <a:xfrm>
            <a:off x="8139989" y="2971800"/>
            <a:ext cx="3503066" cy="868680"/>
          </a:xfrm>
          <a:prstGeom prst="roundRect">
            <a:avLst>
              <a:gd name="adj" fmla="val 8421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3" name="Text 21"/>
          <p:cNvSpPr/>
          <p:nvPr/>
        </p:nvSpPr>
        <p:spPr>
          <a:xfrm>
            <a:off x="8176565" y="2971800"/>
            <a:ext cx="3429914" cy="868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 TOP10 一行流</a:t>
            </a:r>
            <a:endParaRPr lang="en-US" sz="1150" dirty="0"/>
          </a:p>
          <a:p>
            <a:pPr algn="ctr" indent="0" marL="0">
              <a:buNone/>
            </a:pPr>
            <a:r>
              <a:rPr lang="en-US" sz="11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组装与拆解</a:t>
            </a:r>
            <a:endParaRPr lang="en-US" sz="1150" dirty="0"/>
          </a:p>
        </p:txBody>
      </p:sp>
      <p:sp>
        <p:nvSpPr>
          <p:cNvPr id="24" name="Text 22"/>
          <p:cNvSpPr/>
          <p:nvPr/>
        </p:nvSpPr>
        <p:spPr>
          <a:xfrm>
            <a:off x="548640" y="3383280"/>
            <a:ext cx="11094415" cy="30175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本周位置：第 14 周 · Linux主线。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本日定位：理解管道"前一个的输出 = 后一个的输入"的流水线原理，掌握 grep 过滤、sort 排序、uniq -c 计数、wc 统计四大工具，最终写出统计 TOP10 的经典一行流。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学完今天，你离本月项目又近一步 —— 每个知识点都会在项目里用到。</a:t>
            </a:r>
            <a:endParaRPr lang="en-US" sz="1300" dirty="0"/>
          </a:p>
        </p:txBody>
      </p:sp>
      <p:sp>
        <p:nvSpPr>
          <p:cNvPr id="25" name="Shape 23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26" name="Text 24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今天的目标：理解 管道与文本处理：一行流的艺术 的核心原理，并亲手把代码跑起来。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管道原理：| 连接 stdout 与 stdin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每个命令都有标准输入 stdin(0)、标准输出 stdout(1)、标准错误 stderr(2) 三条数据通道。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| b 的本质：内核建一条管道，把 a 的 stdout 接到 b 的 stdin —— 数据内存中流动，不落盘。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管道两侧并发执行、边生产边消费：处理 10GB 日志也只占常数内存，这是流式处理的威力。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对比重定向：&gt; 是把输出写进文件（换目的地），| 是把输出交给下一个命令（换消费者）。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2761488"/>
          </a:xfrm>
          <a:prstGeom prst="roundRect">
            <a:avLst>
              <a:gd name="adj" fmla="val 2649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pipe-principle.sh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212848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access.log | grep "500" | wc -l     # 三段流水线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等价拆解（无管道的土办法：中间文件落盘，慢且占盘）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"500" access.log &gt; /tmp/step1.txt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wc -l &lt; /tmp/step1.txt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137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ls -lh /tmp/step1.txt                   # 中间文件白占磁盘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rm /tmp/step1.txt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管道版：无中间文件，边流边算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-c "500" access.log                # 其实 grep 自带计数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137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stderr 默认不进管道：只接 stdout —— 所以报错总能实时看到，不会被下一节吞掉。</a:t>
            </a:r>
            <a:endParaRPr lang="en-US" sz="12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grep：在文本流里精准打捞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模式 文件：逐行匹配输出命中行；管道场景 grep 模式 直接过滤上游输入。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常用五参：-i 忽略大小写、-v 反选排除、-n 带行号、-c 只输出计数、-r 递归目录。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-E 启用扩展正则：grep -E "error|fail" 一条匹配多模式，替代多段 grep 管道。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过滤自己人：ps aux | grep sshd 会带出 grep 自身 —— 用 [s]shd 技巧或 grep -v grep。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grep-toolbox.sh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-n "Failed" /var/log/auth.log | head -3   # -n 带行号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19:Sep 10 03:12:01 srv sshd[2201]: Failed password for root ...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-ci "error" /var/log/syslog               # -c 计数 -i 忽略大小写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-E "Failed|Invalid" /var/log/auth.log | wc -l   # -E 多模式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168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grep "[s]shd"                          # [s] 技巧排除 grep 自身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root   602  0.0  0.2  28872  9216 ?    Ss  09:00  0:00 sshd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-v "^#" /etc/ssh/sshd_config | grep -v "^$"       # 剔注释空行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Port 22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PermitRootLogin prohibit-password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组合思路：-v 反选常连用两层（剔注释再剔空行）—— 看有效配置行的标准姿势。</a:t>
            </a:r>
            <a:endParaRPr lang="en-US" sz="12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sort 与 uniq -c：先排序，再折叠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sort 默认按字典序；-n 按数值、-r 逆序（从大到小）、-k 2 按第 2 列、-u 去重。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uniq 只折叠相邻重复行：所以 uniq -c 前面必须先 sort —— 这是新手第一大坑。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uniq -c 输出格式是"次数+内容"：次数在前面，后续 sort -rn 正好按次数排。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黄金三板斧 sort | uniq -c | sort -rn = "分组计数 + 按次数降序"，统计榜的万能公式。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sort-uniq-trap.sh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错误示范：没先 sort，uniq 漏折叠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printf "b\nb\na\nb\n" | uniq -c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2 b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1 a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1 b                          ← b 被拆成两段，统计错！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正确姿势：先 sort 再 uniq -c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printf "b\nb\na\nb\n" | sort | uniq -c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1 a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3 b                          ← 完美折叠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排序参数速览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sort -k 2 -n data.txt        # 按第2列数值升序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sort -rn scores.txt | head -3 # 降序取前三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口诀：uniq 只看邻居，sort 才能团圆 —— 次数榜公式 sort | uniq -c | sort -rn 请默写。</a:t>
            </a:r>
            <a:endParaRPr lang="en-US" sz="125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与流式统计：数行数行字节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= word count：-l 行数、-w 单词数、-c 字节数、-m 字符数，最常用 -l。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-l &lt; 文件 与 wc -l 文件 的区别：前者只出纯数字，方便进算术或变量。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流式思维：命令不落地直接数 —— who | wc -l 在线人数、ps aux | wc -l 进程总数。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进阶搭档：head/tail 截流（-n 10）、cut -d: -f1 切列，与 grep/sort 组成完整工具带。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008376"/>
          </a:xfrm>
          <a:prstGeom prst="roundRect">
            <a:avLst>
              <a:gd name="adj" fmla="val 243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wc-streams.sh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45973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who | wc -l                  # 在线用户数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2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ps aux | wc -l               # 进程总数（含 ps 自身与表头）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196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wc -l &lt; /etc/passwd          # 用户数（&lt; 让 wc 只读 stdin）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37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-c "sshd" /var/log/auth.log    # grep -c 直接数，同效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168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history | awk '{print $2}' | sort | uniq -c | sort -rn | head -5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218 git                        ← 你的命令排行榜 TOP1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101 ls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history 排行榜是管道练习最好的自测题：能逐节讲清这行，你就出师了。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TOP10 一行流：组装、拆解与变体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4882896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万能公式：抓取 → 过滤 → 提取关键词 → sort | uniq -c | sort -rn | head -10。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每节管道必须能单独跑：从左往右逐段追加验证，出错立刻知道卡在哪一节。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变体一：日志失败 IP 榜 —— grep Failed password | awk '{print $NF}' | …（明天 awk 细讲）。</a:t>
            </a:r>
            <a:endParaRPr lang="en-US" sz="1250" dirty="0"/>
          </a:p>
          <a:p>
            <a:pPr marL="127000" indent="-127000">
              <a:lnSpc>
                <a:spcPct val="114000"/>
              </a:lnSpc>
              <a:spcAft>
                <a:spcPts val="500"/>
              </a:spcAft>
              <a:buSzPct val="100000"/>
              <a:buChar char="•"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变体二：目录体积榜 —— du -sh * | sort -rh 找出占空间大户，清盘前必做。</a:t>
            </a:r>
            <a:endParaRPr lang="en-US" sz="1250" dirty="0"/>
          </a:p>
        </p:txBody>
      </p:sp>
      <p:sp>
        <p:nvSpPr>
          <p:cNvPr id="9" name="Shape 7"/>
          <p:cNvSpPr/>
          <p:nvPr/>
        </p:nvSpPr>
        <p:spPr>
          <a:xfrm>
            <a:off x="548640" y="3694176"/>
            <a:ext cx="11094415" cy="3255264"/>
          </a:xfrm>
          <a:prstGeom prst="roundRect">
            <a:avLst>
              <a:gd name="adj" fmla="val 2247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3803904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top10-recipe.sh</a:t>
            </a:r>
            <a:endParaRPr lang="en-US" sz="1050" dirty="0"/>
          </a:p>
        </p:txBody>
      </p:sp>
      <p:sp>
        <p:nvSpPr>
          <p:cNvPr id="11" name="Text 9"/>
          <p:cNvSpPr/>
          <p:nvPr/>
        </p:nvSpPr>
        <p:spPr>
          <a:xfrm>
            <a:off x="749808" y="4096512"/>
            <a:ext cx="10692079" cy="270662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公式模板（逐段自测法）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cat access.log                        # 0. 看原始数据长什么样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"GET /admin" access.log | head -3        # 1. 过滤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"GET /admin" access.log | awk '{print $1}' | head -3   # 2. 提取IP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grep "GET /admin" access.log | awk '{print $1}' \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| sort | uniq -c | sort -rn | head -10       # 3. 榜单出炉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517 203.0.113.66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132 198.51.100.23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变体：找磁盘大户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$ du -sh ~/* 2&gt;/dev/null | sort -rh | head -5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4.1G  ~/datasets</a:t>
            </a:r>
            <a:endParaRPr lang="en-US" sz="115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15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1.2G  ~/bootcamp</a:t>
            </a:r>
            <a:endParaRPr lang="en-US" sz="1150" dirty="0"/>
          </a:p>
        </p:txBody>
      </p:sp>
      <p:sp>
        <p:nvSpPr>
          <p:cNvPr id="12" name="Shape 10"/>
          <p:cNvSpPr/>
          <p:nvPr/>
        </p:nvSpPr>
        <p:spPr>
          <a:xfrm>
            <a:off x="548640" y="548640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49808" y="554126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提示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作业级理解标准：闭上眼能说出 5 节管道每一节的输入和输出是什么。</a:t>
            </a:r>
            <a:endParaRPr lang="en-US" sz="12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| b 中，a 的哪条通道接到了 b 的哪条通道？stderr 也过去了吗？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sort | uniq -c 为什么不能省掉 sort？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-v grep 和 grep "[s]shd" 各自怎么排除 grep 自身？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-l file 和 wc -l &lt; file 输出差别是什么？何时用后者？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统计访问最多的 10 个 IP，写出完整一行流并指出关键三节。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graphicFrame>
        <p:nvGraphicFramePr>
          <p:cNvPr id="1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只看不动手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看懂 ≠ 会写，眼高手低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每个示例逐行敲一遍并运行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跳过报错信息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错过最快的线索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先读最后一行再定位行号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copy 大段代码不求甚解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项目一变就不会改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理解每一行的作用再复制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管道一行流是日志取证的肌肉记忆：爆破 IP 榜、撞库分析、异常 UA 统计全是同款公式。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处理日志含敏感信息（真实 IP/账号）时，产出的榜单文件要控制权限（chmod 600）并脱敏归档。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大文件加 --mmap 或先 head 限流可防终端卡死；对生产日志先采样后全量是职业习惯。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用纯管道完成三项统计：命令排行榜、登录 IP 榜、目录体积榜，每项逐节拆解验证。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用 history（或伪造一份 commands.txt）做命令排行榜：awk 提取命令列 → sort | uniq -c | sort -rn | head -10。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先故意去掉 sort 直接 uniq -c，观察折叠失败的输出，把坑亲手踩一遍再修正。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对 /var/log/auth.log 或随堂样例日志做登录来源 IP 榜：grep Accepted 提取 IP 统计 TOP10。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用 du -sh ~/* | sort -rh | head -5 找出你 home 下的空间大户，记录前三名。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选一个榜单逐节拆解：每加一节管道跑一次，把每步的行数/形态变化写进笔记。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能解释为什么 uniq -c 前必须 sort，并演示去掉 sort 的错误结果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三个榜单一行流全部跑通，且每节能说出输入/输出是什么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TOP10 结果与人工抽查一致（随机挑一行手工数过）</a:t>
            </a:r>
            <a:endParaRPr lang="en-US" sz="12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 | b 中，a 的哪条通道接到了 b 的哪条通道？stderr 也过去了吗？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sort | uniq -c 为什么不能省掉 sort？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grep -v grep 和 grep "[s]shd" 各自怎么排除 grep 自身？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wc -l file 和 wc -l &lt; file 输出差别是什么？何时用后者？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统计访问最多的 10 个 IP，写出完整一行流并指出关键三节。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把你的 history 生成命令 TOP10 榜，存 ~/bootcamp/day096/cmd-top10.txt，附一行流原文。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统计 /etc/passwd 每种 shell 的用户数：cut -d: -f7 | sort | uniq -c | sort -rn。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用一行流找出 access.log（随堂样例）中 404 最多的 10 个页面，逐节拆解写注释。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预习 Day 097：awk 与 sed —— 提取列和替换文本的专用手术刀。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096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第四阶段 Linux · Day 096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15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能解释为什么 uniq -c 前必须 sort，并演示去掉 sort 的错误结果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三个榜单一行流全部跑通，且每节能说出输入/输出是什么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TOP10 结果与人工抽查一致（随机挑一行手工数过）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能用自己的话讲清 管道与文本处理：一行流的艺术 的核心概念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095 你在 auth.log 里第一次用 grep | sort | uniq -c —— 今天把这条链路彻底吃透。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097 · awk 与 sed 入门：print $1 取列、-F 自定义分隔符、s/替换/g，日志分析组合拳。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096 · 管道与文本处理：一行流的艺术</dc:title>
  <dc:subject>Day 096 · 管道与文本处理：一行流的艺术</dc:subject>
  <dc:creator>0基础计算机与网络安全工程师训练营</dc:creator>
  <cp:lastModifiedBy>0基础计算机与网络安全工程师训练营</cp:lastModifiedBy>
  <cp:revision>1</cp:revision>
  <dcterms:created xsi:type="dcterms:W3CDTF">2026-09-10T09:03:30Z</dcterms:created>
  <dcterms:modified xsi:type="dcterms:W3CDTF">2026-09-10T09:03:30Z</dcterms:modified>
</cp:coreProperties>
</file>