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auth.log 专记认证（SSH/sudo/su），syslog 是系统杂项总汇。查 SSH 爆破看 auth.log（RHEL 系叫 secure）。
2. journalctl -u ssh --since "2026-09-09 20:00" --until "2026-09-09 21:00" --no-pager
3. .gz 是压缩文件，grep 读不了二进制内容；用 zgrep（或 zcat | grep）才能搜压缩归档。
4. ① 同一 IP 短时间内大量 Failed password（≥10 次）；② 对应 IP 无 Accepted 成功记录；③ 尝试的用户名杂乱（root/admin/test 轮着来）。
5. ① 防火墙封禁该 IP（ufw deny from …）；② 核对目标账户口令强度；③ 加固：改端口/禁 root 密码登录/装 fail2ban；④ 留档记录。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auth.log 专记认证（SSH/sudo/su），syslog 是系统杂项总汇。查 SSH 爆破看 auth.log（RHEL 系叫 secure）。
2. journalctl -u ssh --since "2026-09-09 20:00" --until "2026-09-09 21:00" --no-pager
3. .gz 是压缩文件，grep 读不了二进制内容；用 zgrep（或 zcat | grep）才能搜压缩归档。
4. ① 同一 IP 短时间内大量 Failed password（≥10 次）；② 对应 IP 无 Accepted 成功记录；③ 尝试的用户名杂乱（root/admin/test 轮着来）。
5. ① 防火墙封禁该 IP（ufw deny from …）；② 核对目标账户口令强度；③ 加固：改端口/禁 root 密码登录/装 fail2ban；④ 留档记录。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095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Linux 日志体系：让机器开口说话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14 周 · Linux主线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095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理解日志的价值：事后取证、实时告警、合规审计三大用途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 /var/log 分工：auth.log 认证、syslog 杂项、kern.log 内核、dpkg.log 软件变更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熟练 journalctl 按时间过滤：--since/--until/"1 hour ago" 及服务/级别组合查询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 logrotate 轮转与日志缺失陷阱：查日志前先确认时间范围覆盖了攻击窗口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 auth.log 提取 Failed password 痕迹，统计来源 IP 并判定爆破行为（安全重点）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入侵发生时你可能不在场 —— 日志是唯一在场证人，取证、溯源、定损全靠它。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SSH 爆破是公网服务器每分钟都在发生的事：看不懂 auth.log = 裸奔而不自知。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本周后两天的一行流与 awk/sed 全都围绕日志展开 —— 今天先建立全局地图。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095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知识地图：Linux 日志体系：让机器开口说话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 日志为什么重要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事后取证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 /var/log 全景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四类常见日志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 journalctl 过滤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时间/服务/级别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 轮转与陷阱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logrotate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 auth.log 取证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Failed password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 爆破判定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IP 计数分档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14 周 · Linux主线。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本日定位：建立日志 = 系统的记忆的完整认知：摸清 /var/log 常见日志分工，掌握 journalctl 时间过滤，并用 auth.log 独立揪出一次 SSH 爆破攻击的完整痕迹。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Linux 日志体系：让机器开口说话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095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日志为什么重要：系统的记忆与证人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三大用途：事后取证（谁干的、怎么进来的）、实时告警（正在发生的攻击）、合规审计（安全制度要求）。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日志的两套体系：传统 syslog 写 /var/log 文本文件；systemd-journald 收进二进制 journal，journalctl 查询。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日志三要素：时间戳、来源（主机/服务/PID）、内容 —— 少了任何一项取证价值都大打折扣。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安全视角：登录成功失败、sudo 提权、服务崩溃，都是安全事件的直接证据。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1773936"/>
          </a:xfrm>
          <a:prstGeom prst="roundRect">
            <a:avLst>
              <a:gd name="adj" fmla="val 412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why-logs.sh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2252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同一次登录，两套体系各记一笔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tail -3 /var/log/auth.log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Sep 10 11:20:01 srv sshd[1100]: Accepted publickey for alice from 192.168.1.9 port 51022 ssh2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Sep 10 11:20:01 srv sshd[1100]: pam_unix(sshd:session): session opened for user alice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journalctl -u ssh --since "11:19" --until "11:21" --no-pager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Sep 10 11:20:01 srv sshd[1100]: Accepted publickey for alice ...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原则：日志默认只追加不修改 —— 删日志是入侵者的第一动作，守护日志完整性就是守护证据。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095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/var/log 全景：每个日志各管一摊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auth.log：认证相关全家桶 —— SSH 登录、sudo 提权、su 切换，安全分析第一入口。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syslog：系统杂项总汇（很多发行版是 syslog.log）；kern.log 专记内核消息。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dpkg.log/apt：软件安装变更史；*.log.1、*.log.2.gz 是轮转的历史档。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查错万能起点：journalctl -p err 或 grep -i error /var/log/syslog —— 先粗后细。</a:t>
            </a:r>
            <a:endParaRPr lang="en-US" sz="125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3694176"/>
          <a:ext cx="11094415" cy="914400"/>
        </p:xfrm>
        <a:graphic>
          <a:graphicData uri="http://schemas.openxmlformats.org/drawingml/2006/table">
            <a:tbl>
              <a:tblPr/>
              <a:tblGrid>
                <a:gridCol w="3698138"/>
                <a:gridCol w="3698138"/>
                <a:gridCol w="3698138"/>
              </a:tblGrid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日志文件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记录什么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安全用途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auth.log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SSH/sudo/su 认证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爆破与越权取证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syslog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系统杂项总汇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异常服务与崩溃排查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kern.log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内核消息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防火墙 DROP 记录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dpkg.log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软件安装/卸载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排查被植入的包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10" name="Shape 7"/>
          <p:cNvSpPr/>
          <p:nvPr/>
        </p:nvSpPr>
        <p:spPr>
          <a:xfrm>
            <a:off x="548640" y="3694176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49808" y="3749040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注意发行版差异：Ubuntu 叫 auth.log，RHEL/CentOS 叫 secure —— 内容同源，名字不同。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095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journalctl 时间过滤：把日志当数据库查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三种时间写法：绝对（"2026-09-10 09:00:00"）、相对（"1 hour ago"、"yesterday"）、关键字（today）。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--since 与 --until 组成时间窗；单用 --since "10:00" 就是从 10:00 到现在。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组合拳：-u 服务名 定服务、-p err 定级别、-f 定实时 —— 三者可任意叠加。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默认开 pager 翻页，脚本/分析场景统一加 --no-pager，输出才能进管道。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1527048"/>
          </a:xfrm>
          <a:prstGeom prst="roundRect">
            <a:avLst>
              <a:gd name="adj" fmla="val 4790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journalctl-time.sh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97840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journalctl --since "1 hour ago" --no-pager | tail -5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journalctl -u ssh --since "2026-09-10 09:00" --until "2026-09-10 10:00" --no-pager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journalctl -p err --since today --no-pager | head -8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journalctl -u beacon --since "10 min ago" --no-pager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时间窗锁定 + 服务过滤 = 精准回放某一刻的现场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58384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413248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取证习惯：先用大时间窗粗看趋势，再逐步收窄 —— 一上来就查 1 分钟容易漏掉铺垫动作。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095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日志轮转 logrotate：今天的案卷可能已被归档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日志无限增长会撑爆磁盘：logrotate 按日/按大小切割，旧日志压缩为 .gz 归档。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命名规则：auth.log 是当前，auth.log.1 上一次，auth.log.2.gz 更早（已压缩）。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查历史必须连归档一起查：grep 直接搜 .gz 搜不到 —— 用 zgrep 或先 zcat。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陷阱现场：只 grep auth.log 查不到上周的爆破 —— 攻击窗口与日志文件对不上。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514600"/>
          </a:xfrm>
          <a:prstGeom prst="roundRect">
            <a:avLst>
              <a:gd name="adj" fmla="val 290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logrotate-trap.sh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965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ls -lh /var/log/auth.log*       # 轮转现场：当前+归档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-rw-r----- 1 syslog adm  12K Sep 10 11:00 /var/log/auth.log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-rw-r----- 1 syslog adm  88K Sep 10 00:00 /var/log/auth.log.1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-rw-r----- 1 syslog adm  32K Sep  8  00:00 /var/log/auth.log.2.gz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grep -c "Failed password" /var/log/auth.log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zgrep -c "Failed password" /var/log/auth.log.2.gz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42                              ← 归档里藏着真正的攻击！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cat /etc/logrotate.d/rsyslog | head -8   # 轮转策略配置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取证第一步永远是 ls 日志目录确认时间覆盖范围 —— 别让归档文件夹成为证据盲区。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095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安全重点：从 auth.log 揪出 SSH 爆破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爆破指纹：同一 IP 短时间内大量 Failed password + 尝试一堆用户名（root/admin/test）。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第一步固定证据：sudo grep "Failed password" /var/log/auth.log | tail -20 通读原文格式。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第二步提取 IP：awk '{print $NF}' 取行尾 IP（Failed password 行最后一列就是来源地址）。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第三步计数分档：sort | uniq -c | sort -rn 排出攻击者榜单，每 IP ≥10 次即判爆破嫌疑。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响应动作：确认账户没被打穿 → ufw/iptables 封禁 IP → 考虑改端口与禁用密码登录。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3255264"/>
          </a:xfrm>
          <a:prstGeom prst="roundRect">
            <a:avLst>
              <a:gd name="adj" fmla="val 224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ssh-bruteforce-detect.sh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2706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攻击现场长这样（Failed password 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Sep 10 03:12:01 srv sshd[2201]: Failed password for root from 203.0.113.66 port 41022 ssh2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Sep 10 03:12:03 srv sshd[2203]: Failed password for admin from 203.0.113.66 port 41024 ssh2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一行流：统计爆破源 TOP5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grep "Failed password" /var/log/auth.log \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| awk '{print $NF}' | sort | uniq -c | sort -rn | head -5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126 203.0.113.66      ← 126 次失败：爆破实锤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14 198.51.100.23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3 192.168.1.9       ← 自己手滑输错，正常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有 Accepted from 203.0.113.66 吗？→ 没有则未被打穿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grep "Accepted" /var/log/auth.log | grep -c "203.0.113.66"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判定三连：失败次数 ≥10、成功登录数 = 0、尝试用户名杂乱 —— 三条齐了就是标准爆破。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095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auth.log 和 syslog 的分工是什么？查 SSH 爆破该看哪个？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journalctl 查昨天 20:00 到 21:00 的 ssh 日志怎么写？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grep "Failed password" auth.log.2.gz 为什么搜不到？正确姿势？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判定一次 SSH 爆破的三个证据是什么？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确认 203.0.113.66 在爆破但没打穿，你的响应动作按什么顺序？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095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095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日志是取证的生命线：定期归档并校验完整性（远程备份/哈希），防止入侵者删日志毁证据。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公网机器默认就会挨爆破：sudo grep -c "Failed password" 每周看一眼，建立自己的基线。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封禁与加固并行：只封 IP 是扬汤止沸，禁用密码登录改用密钥才是釜底抽薪。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095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在实验机上完成一次完整的 SSH 爆破取证：定位日志 → 时间过滤 → 提取统计 → 判定响应。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ls -lh /var/log/auth.log* 摸清当前与归档日志的时间覆盖范围，记录到取证笔记。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ssh 连错一次密码（或用随堂脚本写入模拟失败日志），tail -5 auth.log 观察真实日志格式。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用 journalctl -u ssh --since "1 hour ago" 复现同一段记录，对比两种体系的输出。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执行一行流 grep Failed password | awk | sort | uniq -c | sort -rn 统计失败 TOP 榜并解读。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对失败最多的 IP 查 Accepted 记录判定是否打穿，再查 sudo/su 相关行，最后写出三行结论。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能说清 auth.log 与 journalctl -u ssh 输出的对应关系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一行流能输出失败 IP 排行榜，并解释每节管道的作用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给出明确判定：某 IP 失败 ≥10 次、成功 0 次 → 爆破，且知道下一步封禁动作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095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auth.log 和 syslog 的分工是什么？查 SSH 爆破该看哪个？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journalctl 查昨天 20:00 到 21:00 的 ssh 日志怎么写？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grep "Failed password" auth.log.2.gz 为什么搜不到？正确姿势？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判定一次 SSH 爆破的三个证据是什么？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确认 203.0.113.66 在爆破但没打穿，你的响应动作按什么顺序？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095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对你的 auth.log 跑完整取证流程，产出 burst-report.txt：TOP10 失败 IP、总失败数、判定结论。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用 journalctl --since yesterday 统计你机器上 err 级日志条数，挑 2 条读懂并记录原因。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查资料写 3 行：fail2ban 的封禁原理是什么？它读哪个日志文件？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 Day 096：今天的 awk/sort/uniq 是管中窥豹 —— 明天系统学管道与文本处理全家桶。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095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能说清 auth.log 与 journalctl -u ssh 输出的对应关系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一行流能输出失败 IP 排行榜，并解释每节管道的作用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给出明确判定：某 IP 失败 ≥10 次、成功 0 次 → 爆破，且知道下一步封禁动作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Linux 日志体系：让机器开口说话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094 你学会了 journalctl -u 查服务日志 —— 今天把整个日志体系连成一张网。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096 · 管道与文本处理：| 的原理、grep/sort/uniq/wc 组合拳，一条命令统计 TOP10。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095 · Linux 日志体系：让机器开口说话</dc:title>
  <dc:subject>Day 095 · Linux 日志体系：让机器开口说话</dc:subject>
  <dc:creator>0基础计算机与网络安全工程师训练营</dc:creator>
  <cp:lastModifiedBy>0基础计算机与网络安全工程师训练营</cp:lastModifiedBy>
  <cp:revision>1</cp:revision>
  <dcterms:created xsi:type="dcterms:W3CDTF">2026-09-10T09:03:28Z</dcterms:created>
  <dcterms:modified xsi:type="dcterms:W3CDTF">2026-09-10T09:03:28Z</dcterms:modified>
</cp:coreProperties>
</file>