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start 立即拉起服务进程；enable 建符号链接声明开机自启。互不包含，enable --now 才一步到位。
2. systemd 缓存了旧 unit 定义；必须先 systemctl daemon-reload 让它重读，再 restart 服务。
3. on-failure 只在异常退出（非 0 / 信号）时重拉，always 无论怎么退都拉。心跳常驻要保证永远在线，选 always 更稳。
4. journalctl -u beacon --since today -p err --no-pager（-u 定服务、--since 定时间、-p err 定级别）。
5. 先 systemctl status 看退出码与最近日志，再 journalctl -u 服务名 -n 50 看完整报错；常见是路径错、权限错、依赖缺失。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start 立即拉起服务进程；enable 建符号链接声明开机自启。互不包含，enable --now 才一步到位。
2. systemd 缓存了旧 unit 定义；必须先 systemctl daemon-reload 让它重读，再 restart 服务。
3. on-failure 只在异常退出（非 0 / 信号）时重拉，always 无论怎么退都拉。心跳常驻要保证永远在线，选 always 更稳。
4. journalctl -u beacon --since today -p err --no-pager（-u 定服务、--since 定时间、-p err 定级别）。
5. 先 systemctl status 看退出码与最近日志，再 journalctl -u 服务名 -n 50 看完整报错；常见是路径错、权限错、依赖缺失。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systemd 与服务：让脚本 7×24 常驻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理解服务（daemon）概念与 systemd 的 PID 1 角色：开机拉起、依赖编排、崩溃监管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systemctl status/start/stop/restart 管理 nginx、sshd 等常见服务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enable/disable 配置开机自启，说清 start 与 enable 的本质区别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journalctl -u 服务名 专查某服务日志，配合 -f/-n/--since 精确定位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独立编写 unit 文件，把 Python 脚本注册成带自动重启的服务并验收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你的监控脚本、扫描器总不能一直开着终端挂 nohup —— 服务化才能 7×24 常驻。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sshd、nginx、数据库全是 systemd 服务：不会 systemctl，服务器运维寸步难行。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学过"父进程收尸"，systemd 就是全系统最尽职的父进程 —— 理解它就理解了 Linux 的骨架。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知识地图：systemd 与服务：让脚本 7×24 常驻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服务与 systemd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PID 1 总管家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systemctl 日常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status/start/stop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开机自启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enable ≠ start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服务日志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journalctl -u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动手服务化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unit 文件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验收排错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status 四看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 systemd 是整个系统的"总管家"：用 systemctl 管理服务生命周期，用 journalctl -u 专查服务日志，并亲手把一个 Python 脚本注册成开机自启、崩溃自动重拉的系统服务。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systemd 与服务：让脚本 7×24 常驻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服务与 systemd：PID 1 的总管家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服务/守护进程 = 不挂终端、后台长驻的程序：sshd 等你来连接、nginx 随时回网页。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systemd 是现代 Linux 的 1 号进程：开机按依赖顺序拉起全部服务，之后终生监管它们。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systemd 的监管能力：进程崩溃自动重启（按 Restart 策略）、日志统一收集（journal）。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配置文件叫 unit：服务是 *.service，挂载是 *.mount，定时器是 *.timer（后续课程会用）。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systemd-intro.sh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pstree -p | head -5          # 进程树之根：systemd 是祖先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systemd(1)─┬─systemd-journal(231)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├─sshd(602)─┬─sshd(1100)───bash(1112)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├─cron(605)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-p 1 -o pid,cmd          # 1 号进程实锤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PID CMD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1 /sbin/init                 ← 实际就是 systemd 的入口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list-units --type=service --state=running | head -6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UNIT                 LOAD   ACTIVE SUB     DESCRIPTION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ssh.service          loaded active running OpenBSD Secure Shell server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cron.service         loaded active running Regular background program...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 Day 092：僵尸进程靠父进程收尸 —— systemd 做父进程，收尸、重启、记日志全包。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systemctl 日常四连：status / start / stop / restart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systemctl status 服务名 = 体检单：运行状态、PID、内存占用、最近日志一次看全。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start 立即启动 / stop 立即停止 / restart 重启（改完配置必做）/ reload 平滑重载配置。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输出里 active (running) 是健康、failed 是故障、inactive (dead) 是已停 —— 三态先记牢。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status 还能看出服务是否开机自启：enabled / disabled / static 一目了然。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systemctl-daily.sh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status ssh          # 体检单：状态+PID+内存+最近日志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● ssh.service - OpenBSD Secure Shell server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Loaded: loaded (/lib/systemd/system/ssh.service; enabled)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Active: active (running) since Mon 10:00:05 CST; 1h 23min ago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Main PID: 602 (sshd)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Tasks: 1 (limit: 2278)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Memory: 6.2M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restart ssh    # 改完 sshd 配置后重启生效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stop nginx     # 停服务（演示用）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status nginx | grep Active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Active: inactive (dead) since Mon 11:30:01 CST; 3s ago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start nginx    # 再拉起来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改配置三步曲：改文件 → systemctl restart → status 确认 active (running)，缺一步都算没改完。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开机自启：enable 与 start 的本质区别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start 是"现在跑起来"，enable 是"以后每次开机都跑" —— 两件事互不包含。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enable 的原理：在 /etc/systemd/system/multi-user.target.wants/ 建符号链接指向 unit 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enable --now 一步到位：既设自启又立刻启动，运维速记首选。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disable 取消自启但不停服务；mask 是封印级禁用，连手动 start 都会被拒绝。</a:t>
            </a:r>
            <a:endParaRPr lang="en-US" sz="12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命令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现在运行?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开机自启?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start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enable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enable --now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disable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不变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mask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强制否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强制否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状态自查口诀：Active 看 running，自启看 enabled —— status 输出里两行各管一件事。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服务日志：journalctl -u 精准打击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journalctl 统一查 systemd 收集的日志；-u 服务名 只看某个服务的，信噪比立刻上来。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-n 20 看最近 20 行、-f 实时跟踪（类似 tail -f）、--since/--until 按时间切窗。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-p err 只看错误级：debug &lt; info &lt; notice &lt; warning &lt; err &lt; crit &lt; alert &lt; emerg。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日志丢了别慌 --no-pager 试试，或确认服务是否把输出交给了 journal（StandardOutput 默认即 journal）。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journalctl-usage.sh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ssh -n 5 --no-pager     # 只看 ssh 服务最近 5 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-- Logs begin at Mon 2026-09-07 09:00:01 CST --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11:20:01 srv sshd[1100]: Accepted publickey for alice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Sep 10 11:20:01 srv sshd[1100]: pam_unix(sshd:session): session opened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ssh -f                  # 实时跟踪（Ctrl+C 退出）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ssh --since "today" --no-pager | tail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nginx -p err -n 5 --no-pager   # 只看错误级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--disk-usage               # journal 占了多少盘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Archived and active journals take up 96.0M.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 Day 095 整节课都是日志体系 —— journalctl 只是先打个样，/var/log 的老派日志也各有妙用。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动手：把 Python 脚本注册成系统服务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三步曲：脚本放稳 → 写 unit 文件 → systemctl daemon-reload + enable --now。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 三段：[Unit] 描述与依赖，[Service] 启动命令与重启策略，[Install] 定义被哪个 target 拉起。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关键行：ExecStart 写 python3 绝对路径+脚本绝对路径；Restart=on-failure 崩溃自动重拉。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验收四看：status 是否 active (running)、日志是否滚动、kill 掉看自动复活、reboot 看自启。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754880"/>
          </a:xfrm>
          <a:prstGeom prst="roundRect">
            <a:avLst>
              <a:gd name="adj" fmla="val 153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python-to-service.txt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4206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脚本放稳（绝对路径！unit 里不用 ~ 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mkdir -p /opt/beacon &amp;&amp; sudo tee /opt/beacon/beacon.py &lt;&lt;'EOF'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time, datetime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True: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print(datetime.datetime.now(), "alive")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time.sleep(5)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EOF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写 unit 文件（服务名 = 文件名）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tee /etc/systemd/system/beacon.service &lt;&lt;'EOF'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[Unit]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Description=Python beacon demo service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After=network.target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[Service]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Type=simple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ExecStart=/usr/bin/python3 /opt/beacon/beacon.py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Restart=on-failure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RestartSec=5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User=alice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[Install]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WantedBy=multi-user.target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EOF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生效四连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daemon-reload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enable --now beacon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status beacon | grep Active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Active: active (running) since Mon 12:00:01 CST; 5s ago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journalctl -u beacon -n 3 --no-pager    # 日志滚动正常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kill beacon              # 模拟崩溃…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status beacon | grep Active   # 5 秒后自动复活 ✓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排错三板斧：status 看 Active 与最近日志 → journalctl -u 看完整报错 → 改完 unit 必 daemon-reload。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systemctl start 和 enable 分别做了什么？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改了 unit 文件之后 systemctl restart 却提示找不到改动，为什么？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Restart=on-failure 和 Restart=always 的差别？心跳常驻脚本选哪个？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只想看 beacon 服务今天的报错，journalctl 怎么写？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服务状态 failed 时你的排查顺序是什么？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陌生服务先 systemctl status 溯源：Loaded 路径指向非标准目录的服务要高度警惕（持久化后门特征）。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攻击者爱用自启服务做持久化：定期 systemctl list-unit-files --state=enabled 巡检对照基线。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unit 文件里别写明文密码：用 EnvironmentFile 指向 root:600 的环境文件，防配置文件泄密。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从零把一个 Python 心跳脚本服务化：写 unit、启动验收、崩溃自愈测试、开机自启确认。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写 /opt/beacon/beacon.py（无限循环打印时间戳，每 5 秒一条），先手动 python3 跑通再 Ctrl+C 停掉。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编写 /etc/systemd/system/beacon.service：Description/ExecStart/Restart=on-failure/User/WantedBy 一个不缺。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daemon-reload 后 enable --now，status 确认 active (running)，journalctl -u beacon 看到心跳日志。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systemctl kill 模拟崩溃，等 5 秒后 status 确认自动复活 —— 记录复活时间点。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分别执行 stop/disable 对比状态变化，最后恢复 enable --now 作为交付状态。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status 显示 active (running) 且 enabled（自启已设）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kill 后按 RestartSec 自动复活，journalctl 能看到重启前后连续日志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enable 与 start 的区别，并演示 daemon-reload 的时机（改 unit 后）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systemctl start 和 enable 分别做了什么？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改了 unit 文件之后 systemctl restart 却提示找不到改动，为什么？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Restart=on-failure 和 Restart=always 的差别？心跳常驻脚本选哪个？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只想看 beacon 服务今天的报错，journalctl 怎么写？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服务状态 failed 时你的排查顺序是什么？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beacon.service 的 Restart 改成 always 并加 RestartSec=3，daemon-reload 后验证，diff 修改前后文件。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systemctl list-unit-files --type=service 统计 enabled 服务数，挑 3 个说出它们的作用。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 beacon 加 Environment=BEACON_INTERVAL=10，脚本读环境变量控制 sleep，验证改配置即改行为。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095：服务日志只是零头 —— 明天把 /var/log 整个日志体系摸个遍。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status 显示 active (running) 且 enabled（自启已设）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kill 后按 RestartSec 自动复活，journalctl 能看到重启前后连续日志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enable 与 start 的区别，并演示 daemon-reload 的时机（改 unit 后）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systemd 与服务：让脚本 7×24 常驻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你管住了软件从哪来 —— 今天管住它们怎么常驻运行。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· Linux 日志体系：/var/log 全景 + journalctl 时间过滤 + 从 auth.log 揪出 SSH 爆破痕迹。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094 · systemd 与服务：让脚本 7×24 常驻</dc:title>
  <dc:subject>Day 094 · systemd 与服务：让脚本 7×24 常驻</dc:subject>
  <dc:creator>0基础计算机与网络安全工程师训练营</dc:creator>
  <cp:lastModifiedBy>0基础计算机与网络安全工程师训练营</cp:lastModifiedBy>
  <cp:revision>1</cp:revision>
  <dcterms:created xsi:type="dcterms:W3CDTF">2026-09-10T09:03:26Z</dcterms:created>
  <dcterms:modified xsi:type="dcterms:W3CDTF">2026-09-10T09:03:26Z</dcterms:modified>
</cp:coreProperties>
</file>