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update 只刷新可用版本索引（货架目录），不装东西；upgrade 按索引升级已装软件。新机器先 update 再 install/upgrade。
2. remove 卸程序保留配置文件，purge 连配置一起删除。彻底清场、或确认配置含敏感信息不再需要时用 purge。
3. 本地索引为空或软件源未包含该包。先 sudo apt update 刷新索引；仍找不到再确认包名拼写与组件（如 universe）是否启用。
4. 绕过了软件源的签名校验和信誉体系，包内容完全未知；可能捆绑后门/提权逻辑，且卸载也难保证残留清净。
5. 必须 sudo apt update —— 索引还指向旧源地址，不刷新的话 apt 仍按旧目录取货，新源不生效。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update 只刷新可用版本索引（货架目录），不装东西；upgrade 按索引升级已装软件。新机器先 update 再 install/upgrade。
2. remove 卸程序保留配置文件，purge 连配置一起删除。彻底清场、或确认配置含敏感信息不再需要时用 purge。
3. 本地索引为空或软件源未包含该包。先 sudo apt update 刷新索引；仍找不到再确认包名拼写与组件（如 universe）是否启用。
4. 绕过了软件源的签名校验和信誉体系，包内容完全未知；可能捆绑后门/提权逻辑，且卸载也难保证残留清净。
5. 必须 sudo apt update —— 索引还指向旧源地址，不刷新的话 apt 仍按旧目录取货，新源不生效。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093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软件包管理：apt 与供应链安全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14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093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理解包管理器价值：软件源 + 依赖自动解决 + 数字签名校验，对比手动下载的优势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apt 四板斧：update 刷新索引、upgrade 升级、install 安装、remove/purge 卸载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apt search/show/list --installed 完成找包、查包、盘点已装软件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读懂 /etc/apt/sources.list 软件源配置，知道换源加速的原理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建立供应链安全意识：只从可信源安装、不乱下 deb 包、警惕假源与投毒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13 周你已经会管文件和用户，但工具从哪来？装 Nginx、装 htop、装安全工具全靠 apt。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手动下载安装要自己解依赖、自己验证真伪 —— 包管理器把这两件最坑的事自动化了。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供应链攻击是近年最热的安全话题：装错一个来源不明的包，等于给攻击者开后门。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093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知识地图：软件包管理：apt 与供应链安全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 为什么用包管理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源+依赖+签名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 apt 四板斧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update/upgrade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找包查包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search/show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 卸载与清理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remove/purge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 软件源揭秘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sources.list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 供应链安全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不乱下 deb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14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本日定位：把软件安装从"到处下包碰运气"升级为"可信软件源统一管理"：apt 更新/安装/搜索/卸载一条龙，理解软件源与依赖机制，守住供应链安全底线。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软件包管理：apt 与供应链安全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093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为什么需要包管理器：源、依赖、签名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软件包 = 程序 + 元数据（版本、依赖清单、校验和）：apt 是仓库的统一收发管理员。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依赖地狱：装 A 要 B、装 B 要 C —— apt 按清单自动递归安装，手动装会装到怀疑人生。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软件源是官方维护的软件仓库：包都经数字签名，apt 自动验证，杜绝半路被掉包。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Debian/Ubuntu 用 apt（.deb），CentOS/RHEL 用 yum/dnf（.rpm）—— 本课以 apt 为主。</a:t>
            </a:r>
            <a:endParaRPr lang="en-US" sz="125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694176"/>
          <a:ext cx="11094415" cy="914400"/>
        </p:xfrm>
        <a:graphic>
          <a:graphicData uri="http://schemas.openxmlformats.org/drawingml/2006/table">
            <a:tbl>
              <a:tblPr/>
              <a:tblGrid>
                <a:gridCol w="2773604"/>
                <a:gridCol w="2773604"/>
                <a:gridCol w="2773604"/>
                <a:gridCol w="2773604"/>
              </a:tblGrid>
              <a:tr h="457200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安装方式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依赖处理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来源可信度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升级方式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apt install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自动解决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签名校验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apt upgrade 统一升级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手动下载 deb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自己处理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自担风险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重新下载覆盖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源码编译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全部自备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看仓库口碑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重新编译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0" name="Shape 7"/>
          <p:cNvSpPr/>
          <p:nvPr/>
        </p:nvSpPr>
        <p:spPr>
          <a:xfrm>
            <a:off x="548640" y="3694176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3749040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一句话：apt = 官方应用商店 + 自动装机师傅 + 安检员，三合一。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093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apt 四板斧：update / upgrade / install / uninstall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apt update 只刷新"货架目录"（可用版本索引），不装任何东西 —— 装前先 update 是铁律。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apt upgrade 把已装软件升到索引里的新版本；完整升级用 apt full-upgrade（可能卸包换依赖）。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apt install 包名 装软件，自动带上全部依赖；-y 免确认，脚本里常用。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apt remove 卸程序留配置，apt purge 连配置一起清；apt autoremove 顺手清孤儿依赖。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apt-basic.sh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apt update                  # ① 刷新索引：只更新"货架目录"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命中:1 http://archive.ubuntu.com/ubuntu jammy InRelease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获取:2 http://archive.ubuntu.com/ubuntu jammy-updates InRelease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已下载 1,234 kB，耗时 2秒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apt install -y htop        # ② 安装（-y 免确认）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正在读取软件包列表... 完成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将会同时安装下列软件包：htop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升级了 0 个软件包，新安装了 1 个软件包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htop --version                  # ③ 验证安装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htop 3.2.1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apt full-upgrade -y        # ④ 系统整体升级（择机执行）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报错 "Unable to locate package" 九成是没先 update —— 索引是空的，货架目录都没拿到。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093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找包、查包、盘点：search / show / list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apt search 关键词：按名字和描述搜仓库，装之前先搜清楚装的是什么。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apt show 包名：看版本、大小、依赖、维护者 —— 判断包靠不靠谱的依据。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apt list --installed 盘点已装软件；配 grep 过滤才是实战用法。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dpkg -l 与 dpkg -S 文件路径 能查"哪个包拥有这个文件"，排查工具溯源时超好用。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apt-query.sh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apt search network scanner | head -4    # 按关键词搜仓库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Sorting... Done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nmap/jammy 7.80+dfsg1-6build1 amd64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The Network Mapper - 网络探测工具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apt show nmap | head -6                 # 装前体检：版本/依赖/维护者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Package: nmap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Version: 7.80+dfsg1-6build1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Depends: libc6, libpcap0.8, libssh2-1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apt list --installed 2&gt;/dev/null | grep -i ssh   # 盘点已装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openssh-client/jammy,now 1:8.9p1-3 amd64 [已安装]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dpkg -S /usr/bin/htop                   # 这个文件属于哪个包？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htop: /usr/bin/htop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实战节奏：search 找到 → show 体检 → install 安装 → 验证运行，四步一步不跳。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093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软件源揭秘：sources.list 与换源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软件源地址写在 /etc/apt/sources.list 及 /etc/apt/sources.list.d/ 里，一行一个仓库。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每行格式：类型 地址 发行版代号 组件 —— 组件 main/universe/multiverse 按开源与支持级别分。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国内访问官方源慢，常换成清华/阿里镜像：改地址后必须 apt update 让新源生效。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改源前先备份原文件；源配置错了整个 apt 都会报错，回滚就是恢复备份。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267712"/>
          </a:xfrm>
          <a:prstGeom prst="roundRect">
            <a:avLst>
              <a:gd name="adj" fmla="val 3226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sources-list.sh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171907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cat /etc/apt/sources.list        # 看懂每一列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deb http://archive.ubuntu.com/ubuntu jammy main universe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↑类型  ↑仓库地址                    ↑发行版 ↑组件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cp /etc/apt/sources.list /etc/apt/sources.list.bak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sed -i 's|archive.ubuntu.com|mirrors.tuna.tsinghua.edu.cn|g'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/etc/apt/sources.list         # 换清华镜像（Day097 细讲 sed）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apt update                  # 换源后必须刷新索引才生效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命中:1 https://mirrors.tuna.tsinghua.edu.cn/ubuntu jammy InRelease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升级系统前记住当前发行版代号（如 jammy=22.04），换源别跨版本 —— 代号错了装出天书依赖。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093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供应链安全：你的软件从哪来？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供应链攻击 = 在你信任的分发环节动手脚：假源、被投毒的包、捆绑后门的安装包。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红线一：不乱下 .deb 手动安装 —— 绕过签名校验等于放弃安检；实在要装必须验证官方指纹。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红线二：只认 HTTPS 官方源与官方文档给出的 GPG 密钥；第三方源先查口碑再添加。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红线三：apt install 时留心 "无法验证" 警告 —— 签名校验是 apt 的最后一道防线。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supply-chain.sh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常见踩坑现场（都是真实攻击套路）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dpkg -i flash-player.deb    # ✗ 来源不明的 deb：绕过校验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curl xxx.com/install.sh | sudo bash   # ✗ 下载即执行：盲信远端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正确姿势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apt policy nmap                  # 看包来自哪个源、候选版本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nmap: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已安装：7.80+dfsg1-6build1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候选：7.80+dfsg1-6build1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版本列表：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7.80+dfsg1-6build1 500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500 https://mirrors.tuna.tsinghua.edu.cn/ubuntu jammy/universe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sudo apt install nmap            # ✓ 走可信源+签名校验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记住对比：apt install 走安检通道，dpkg -i 是走小路翻墙 —— 安全工程师永远选安检通道。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093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apt update 和 apt upgrade 的区别？新装机器先跑哪个？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apt remove 与 apt purge 差在哪？什么时候用 purge？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"Unable to locate package" 最常见的原因和修法？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为什么说 sudo dpkg -i 随便下的 deb 包风险高？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换国内镜像源后必须做什么？为什么？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093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093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apt install 前先 apt show 看维护者与依赖 —— 陌生维护者 + 可疑依赖 = 慎装。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第三方源与一键脚本（curl | bash）是供应链两大坑：来源不明一律不进生产环境。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apt upgrade 也可能引入风险变更，升级前读一下更新公告，重要系统先在测试机验证。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093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完成一次完整的 apt 工作流：换源（可选）→ 更新 → 装工具 → 查询溯源 → 卸载清理，并输出一份已装软件审计清单。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先 sudo apt update，记录仓库与索引行数；浏览 /etc/apt/sources.list 说出每一列含义。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apt search 三个你想要的工具（如 htop、tree、nmap），用 apt show 各体检一次再安装。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apt list --installed | wc -l 数出已装包总数，grep 过滤 ssh/python 相关包记录到清单。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用 dpkg -S 查 /usr/bin/htop 属于哪个包；dpkg -L htop 列出该包安装的所有文件。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apt remove 装的一个工具，再 apt purge 对比差异；最后 autoremove 清孤儿依赖并复查。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能说出 update 与 upgrade 的区别，并演示先 update 后 install 的标准流程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dpkg -S 能答出 htop 文件归属包名，dpkg -L 能列出该包文件清单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能复述三条供应链红线，并指出 dpkg -i 乱装 deb 的风险点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093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apt update 和 apt upgrade 的区别？新装机器先跑哪个？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apt remove 与 apt purge 差在哪？什么时候用 purge？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"Unable to locate package" 最常见的原因和修法？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为什么说 sudo dpkg -i 随便下的 deb 包风险高？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换国内镜像源后必须做什么？为什么？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093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把你的 /etc/apt/sources.list 每行拆成四列写在笔记里，标注发行版代号与组件含义。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用 apt list --installed | wc -l 和 grep 产出一份已装软件审计清单（含包总数与 ssh/python 相关条目）。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查资料写 3 行：什么是 GPG 签名校验？apt 在哪个环节验证它？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 Day 094：装好的服务（如 sshd）是谁在开机时拉起来的？systemd 登场。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093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093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能说出 update 与 upgrade 的区别，并演示先 update 后 install 的标准流程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dpkg -S 能答出 htop 文件归属包名，dpkg -L 能列出该包文件清单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能复述三条供应链红线，并指出 dpkg -i 乱装 deb 的风险点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软件包管理：apt 与供应链安全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092 你已经能看清并驯服进程 —— 今天管住这些进程背后的软件从哪来。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094 · systemd 与服务：用 systemctl 管理服务，把 Python 脚本注册成开机自启的系统服务。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093 · 软件包管理：apt 与供应链安全</dc:title>
  <dc:subject>Day 093 · 软件包管理：apt 与供应链安全</dc:subject>
  <dc:creator>0基础计算机与网络安全工程师训练营</dc:creator>
  <cp:lastModifiedBy>0基础计算机与网络安全工程师训练营</cp:lastModifiedBy>
  <cp:revision>1</cp:revision>
  <dcterms:created xsi:type="dcterms:W3CDTF">2026-09-10T09:03:24Z</dcterms:created>
  <dcterms:modified xsi:type="dcterms:W3CDTF">2026-09-10T09:03:24Z</dcterms:modified>
</cp:coreProperties>
</file>