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kill 默认发 SIGTERM(15)，可被进程捕获、优雅退出；-9 是 SIGKILL，内核直接强杀、无法拦截。口诀：先 15 后 9，给进程收尾机会。
2. 暂停（STAT 变 T），没有死。bg %n 让它转后台继续跑，fg %n 拉回前台继续。
3. 退出登录时终端会话向任务发 SIGHUP，nohup 让进程忽略该信号；普通后台任务绑定终端，随会话结束而死。
4. 几乎不占 CPU/内存，只占一个进程表项和 PID；大量堆积会耗尽 PID，导致新进程无法创建。
5. COMMAND 是 grep --color=auto sshd 的那行是 grep 自身；用 grep "[s]shd" 或追加 | grep -v grep 排除。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kill 默认发 SIGTERM(15)，可被进程捕获、优雅退出；-9 是 SIGKILL，内核直接强杀、无法拦截。口诀：先 15 后 9，给进程收尾机会。
2. 暂停（STAT 变 T），没有死。bg %n 让它转后台继续跑，fg %n 拉回前台继续。
3. 退出登录时终端会话向任务发 SIGHUP，nohup 让进程忽略该信号；普通后台任务绑定终端，随会话结束而死。
4. 几乎不占 CPU/内存，只占一个进程表项和 PID；大量堆积会耗尽 PID，导致新进程无法创建。
5. COMMAND 是 grep --color=auto sshd 的那行是 grep 自身；用 grep "[s]shd" 或追加 | grep -v grep 排除。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进程管理：看清并驯服每个进程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14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ps aux 读懂进程快照：PID、%CPU、%MEM、STAT、COMMAND 逐列讲清含义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top/htop 实时监控，按 CPU/内存排序定位吃资源的进程，会读 load average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理解信号机制：区分默认的 SIGTERM(15) 与强杀 SIGKILL(9)，会用 killall/pkill 按名操作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&amp;、jobs、fg、bg 完成前后台调度，用 nohup 让任务在退出登录后继续运行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能解释僵尸进程(Z)与孤儿进程的区别，会定位僵尸并找到它的父进程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服务器故障排查的第一步九成是看进程：谁在跑、占多少资源、状态是否正常。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安全视角更要看进程：挖矿木马、反弹 shell 都以进程形态存在，处置从识进程开始。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扫描脚本一关终端就死？nohup 与后台任务是安全工程师跑长期任务的必备技能。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知识地图：进程管理：看清并驯服每个进程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认识进程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ps aux 快照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实时监控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top / htop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信号控制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/ killall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前后台调度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&amp; jobs fg bg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脱离终端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nohup 常驻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异常识别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僵尸进程 Z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14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本日定位：理解"进程 = 运行中的程序"：用 ps/top 摸清系统正在跑什么，用信号精确终止进程，用 &amp;/jobs/nohup 驾驭前后台，认识僵尸进程这个经典异常。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进程管理：看清并驯服每个进程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进程是什么：ps aux 快照逐列解读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进程 = 运行中的程序实例：程序是磁盘上的文件，进程是加载进内存、分配了 PID 的"活着的它"。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ps aux 三参数：a 所有用户的进程、u 用户格式输出、x 包含不挂终端的进程。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重点列：PID 身份证号、%CPU/%MEM 资源占比、STAT 状态、COMMAND 启动命令。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STAT 速记：R 运行、S 睡眠、D 不可中断 IO、T 暂停、Z 僵尸 —— 今天先记住 Z。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ps-aux-demo.sh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aux | head -5              # 快照示例（ps aux 不排序，head 只看格式）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   PID %CPU %MEM    VSZ   RSS TTY  STAT START  TIME COMMAND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     1  0.0  0.3 167312 11648 ?    Ss   09:00  0:02 /sbin/init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   602  0.0  0.2  28872  9216 ?    Ss   09:00  0:00 sshd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  981  1.2  4.5 512340 187320 ?   Sl   09:12  1:03 python3 app.py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aux | grep sshd           # 找指定进程的经典组合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   602  0.0  0.2  28872  9216 ?    Ss  09:00  0:00 sshd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 1111  0.0  0.0   9088  3328 ?    Ss  11:20  0:00 grep --color=auto sshd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                     ↑ 干扰项：grep 自己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识别 grep 干扰项是找进程第一课：用 grep "[s]shd" 或追加 | grep -v grep 排除自己。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实时监控：top 与 htop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top = 每 3 秒刷新的动态任务管理器：首行看负载与任务统计，进程区默认按 CPU 排序。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top 内快捷键：P 按 CPU 排、M 按内存排、k 输入 PID 发信号、q 退出。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load average 三数字 = 1/5/15 分钟平均负载：持续大于 CPU 核数说明系统过载。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htop 是增强版：彩色界面、方向键选进程、F9 杀进程、F6 改排序列，推荐装一个。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top-demo.txt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top                          # 打开实时监控，按 q 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top - 10:30:01 up 1:30,  1 user,  load average: 0.52, 0.58, 0.59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Tasks: 189 total,   1 running, 187 sleeping,   0 stopped,   1 zombie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%Cpu(s): 12.3 us,  2.1 sy,  0.0 ni, 85.2 id,  0.3 wa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PID USER      %CPU %MEM  COMMAND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981 alice    45.0  4.5  python3 app.py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1111 root     30.2  1.2  kdevtmpfsi        ← 高CPU陌生名：疑似挖矿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top 内按键：P=按CPU排序  M=按内存排序  k=发信号  q=退出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Tasks 行里 0 stopped、1 zombie 的计数就是各状态进程分布 —— 最后一节解剖那个 Z。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信号与 kill：礼貌请求 vs 强行击毙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的本质是发信号不是"杀"：进程收到信号后按约定响应，这是控制进程的通用语言。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PID 默认发 SIGTERM(15)：礼貌请求退出，进程有机会保存数据、清理资源。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-9 PID 发 SIGKILL：内核直接终止、进程无法拦截也无法清理 —— 永远是第二选择。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按名操作：killall 进程名 全灭同名进程；pkill -f 关键词 按命令行匹配，脚本进程最常用。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kill-demo.sh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sleep 300 &amp; sleep 301 &amp;       # 造两个练习靶子（&amp; 放后台，下一节细讲）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[1] 12345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[2] 12346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kill 12345                    # 默认 SIGTERM(15)：礼貌终止 → 靶1退出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[1]   Terminated    sleep 300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kill -9 12346                 # 不听劝才升级 -9（口诀：先15后9）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[2]   Killed        sleep 301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killall sleep                 # 按进程名批量终止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pkill -f app.py               # 按命令行匹配终止，脚本进程最常用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生产红线：数据库、日志服务等关键进程禁用 -9 强杀 —— 信号 15 给它体面收尾的机会。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前台与后台：&amp;、jobs、fg、bg、nohup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命令后加 &amp; 直接放后台；Ctrl+Z 把前台进程暂停挂起，bg 让它转后台继续跑。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jobs 列出当前终端的后台任务（[1] 是作业号）；fg %1 拉回前台，kill %1 按作业号终止。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后台任务仍绑着终端：一退出登录，任务随会话一起死 —— 这就是 SIGHUP 挂断信号的由来。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nohup 命令 &amp; 让任务免疫挂断：输出写进 nohup.out，人走了活继续干。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job-control.sh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python3 scan.py &amp;          # &amp; = 放后台，终端立刻空闲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[1] 12360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jobs                       # 后台任务清单（[1] 是作业号）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[1]+  Running    python3 scan.py &amp;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fg %1                      # 拉回前台；Ctrl+Z 暂停挂起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^Z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[1]+  Stopped    python3 scan.py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bg %1                      # 暂停态转后台继续跑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nohup python3 longjob.py &amp; # nohup：退出登录也不死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[2] 12364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tail -f nohup.out          # 追看输出（Ctrl+C 退出 tail）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记忆钩子：&amp; 入队、jobs 点名、fg 召回、bg 复工、nohup 加护 —— 五件套管住前后台。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僵尸进程：死得不安宁的进程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子进程退出后会留一张"退出状态表"等父进程认领（wait 收尸）；没人认领就变成僵尸(Z)。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僵尸不占 CPU/内存，只占一个进程表项；大量堆积会耗尽 PID，新进程再也起不来。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杀不死僵尸 —— 它已经死了；正确解法是让父进程收尸，或终止父进程让 systemd 收养。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定位：ps aux | grep ' Z ' 找 Z 状态行，再按 PPID 顺藤摸瓜找父进程。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zombie-lab.sh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最小实验：父进程不收尸，子进程死后变僵尸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zombie.py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 = subprocess.Popen(["sleep", "1"])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time.sleep(60)              # 父进程活着但不 wait 收尸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python3 zombie.py &amp;       # 1 秒后 sleep 退出 → 变僵尸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-o pid,ppid,stat,cmd -C sleep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PID  PPID S CMD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12401 12399 Z [sleep] &lt;defunct&gt;     ← S 列 = Z 实锤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aux | grep ' Z ' | grep -v grep   # 通用定位法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排查口诀：看到 Z 先看 PPID —— 修父进程的收尸逻辑，而不是纠结僵尸本身。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和 kill -9 的本质区别？应该先用哪个？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Ctrl+Z 之后进程是死了还是暂停了？怎么让它继续跑？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nohup 能让任务躲过退出登录？普通后台任务死于何时？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僵尸进程占 CPU 和内存吗？它的真正危害是什么？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ps aux | grep sshd 出现两行 sshd，哪一行不是真的服务进程？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反弹 shell、挖矿木马都以进程形态存在：高 CPU 的陌生进程先 ps 看清命令行与父进程再处置。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-9 是最后手段：强杀数据库、安全代理可能损坏数据或留下半死状态，先 TERM 后 KILL。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pstree -p 看清进程树再动手：恶意进程常带守护父子结构，只杀子进程会原地复活。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在自己的实验机上完成一轮进程侦查与驯服：快照 → 监控 → 信号 → 前后台 → 僵尸实验。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ps aux | head -20 通读列结构；用 grep 定位 sshd 与你的 bash，记录 PID 与 STAT。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开 top 按 P/M 两种排序各观察 1 分钟，记下 CPU 与内存双料冠军；有条件再装 htop 对比。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sleep 300 &amp; 造 3 个后台任务，完成 jobs → fg %n → Ctrl+Z → bg %n → kill %n 的完整调度，最后 killall sleep 清场。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 nohup 起一个长任务（如 nohup python3 -c "循环打印并 sleep" 的小脚本 &amp;），退出终端重连后 tail nohup.out 验证它还活着。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跑 zombie.py 造一个僵尸，用 ps 定位 Z 状态与 PPID，再终止父进程观察僵尸被 systemd 收养后消失。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能指着 ps aux 输出讲清 PID/STAT/COMMAND 三列，并识别出 grep 干扰项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nohup 任务在退出终端重连后仍在运行，nohup.out 持续追加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能独立复现僵尸进程实验，并指出其 Z 状态与父进程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kill 和 kill -9 的本质区别？应该先用哪个？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Ctrl+Z 之后进程是死了还是暂停了？怎么让它继续跑？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nohup 能让任务躲过退出登录？普通后台任务死于何时？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僵尸进程占 CPU 和内存吗？它的真正危害是什么？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ps aux | grep sshd 出现两行 sshd，哪一行不是真的服务进程？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top 首行 load average 三个数抄进笔记，查清它们与 CPU 核数的关系，写 3 行结论。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写一个 cleanup.sh：killall sleep + pkill -f 练习脚本，每条命令配一行注释，留作以后清场用。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挑战：不查资料，用管道数出你机器上正在运行的 python3 进程数，并解释每节管道的作用。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093：明天管软件 —— apt 如何把成千上万的软件装得明明白白。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能指着 ps aux 输出讲清 PID/STAT/COMMAND 三列，并识别出 grep 干扰项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nohup 任务在退出终端重连后仍在运行，nohup.out 持续追加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能独立复现僵尸进程实验，并指出其 Z 状态与父进程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进程管理：看清并驯服每个进程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当了一回命令行文件管家 —— 今天把镜头从静态文件转向动态进程。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软件包管理：用 apt 从可信软件源安装、升级、卸载，建立供应链安全底线。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092 · 进程管理：看清并驯服每个进程</dc:title>
  <dc:subject>Day 092 · 进程管理：看清并驯服每个进程</dc:subject>
  <dc:creator>0基础计算机与网络安全工程师训练营</dc:creator>
  <cp:lastModifiedBy>0基础计算机与网络安全工程师训练营</cp:lastModifiedBy>
  <cp:revision>1</cp:revision>
  <dcterms:created xsi:type="dcterms:W3CDTF">2026-09-10T09:03:22Z</dcterms:created>
  <dcterms:modified xsi:type="dcterms:W3CDTF">2026-09-10T09:03:22Z</dcterms:modified>
</cp:coreProperties>
</file>