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报告需要前后对比：没有基线数字，就无法证明"12 个文件全部安置、零遗漏"。
2. -n 目标同名时不覆盖直接跳过；-i 逐个询问。批量场景 -n 防误覆盖，重要场景 -i 人工把关。
3. 先收紧保证无遗漏高危，再对确实需要执行位/写权限的少数文件单独放开，漏网的雷最少。
4. 命令替换：先执行内部命令取其输出，再拼进字符串写入文件。
5. 识别无扩展名文件的真实类型（文本/二进制/图片），据此决定归类去向或补扩展名。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报告需要前后对比：没有基线数字，就无法证明"12 个文件全部安置、零遗漏"。
2. -n 目标同名时不覆盖直接跳过；-i 逐个询问。批量场景 -n 防误覆盖，重要场景 -i 人工把关。
3. 先收紧保证无遗漏高危，再对确实需要执行位/写权限的少数文件单独放开，漏网的雷最少。
4. 命令替换：先执行内部命令取其输出，再拼进字符串写入文件。
5. 识别无扩展名文件的真实类型（文本/二进制/图片），据此决定归类去向或补扩展名。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周项目：命令行文件管家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13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3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mkdir -p 规划并一次建成完整分类目录树（docs/images/audio/scripts/archive）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find/ls + 通配符盘点现场，制定"先预览后动手"的整理方案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mv + 通配符按扩展名批量归类，处理无扩展名与冲突文件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find + chmod 修复 777 等危险权限，落实 644/755 规范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wc/grep/重定向产出整理报告 report.txt，量化整理前后差异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本周五天学的 pwd/ls/cd、cp/mv/rm、cat/grep/wc、chmod/chown，今天第一次串成完整工作流。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"给一堆乱文件建立秩序"正是安全运维的日常缩影：资产盘点 → 归类 → 权限加固 → 出报告。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报告意识从第一天养成：动手前有计划，动手后有记录，这是职业工程师和脚本小子的分水岭。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知识地图：周项目：命令行文件管家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盘点现场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ls/find 摸底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规划骨架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mkdir -p 建树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批量归类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mv + 通配符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权限修复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+ chmod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生成报告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wc/重定向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验收复盘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 check 清单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13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本日定位：综合本周全部命令，把一个乱糟糟的"下载堆"整理成规范目录树：建分类骨架、按扩展名批量归档、修复危险权限、输出整理报告。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周项目：命令行文件管家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1 · 盘点现场：不摸清底细绝不动手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建训练场：造一个 ~/downloads 模拟乱堆（脚本随堂提供），几十个混杂文件。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 ls -l 看全貌，再用 ls *.log、ls *.png 等通配符逐类摸底。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~/downloads -maxdepth 1 -type f | wc -l 数清文件总数 —— 报告的基线数据。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-perm 777 提前扫一遍危险权限，写进计划：哪些要修，一目了然。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749040"/>
          </a:xfrm>
          <a:prstGeom prst="roundRect">
            <a:avLst>
              <a:gd name="adj" fmla="val 195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step1-inventory.sh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生成训练场：混杂乱堆（随堂脚本，直接粘贴执行）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mkdir -p ~/downloads &amp;&amp; cd ~/downloads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touch report.pdf photo1.png photo2.png song.mp3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touch app.sh backup.sh data.csv notes.txt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touch syslog.log app.log kernel.log unknown1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chmod 777 app.sh data.csv        # 埋两颗"雷"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盘点三连：全貌 / 分类摸底 / 基线统计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*.png *.mp3 *.log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find ~/downloads -maxdepth 1 -type f | wc -l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find ~/downloads -perm 777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app.sh  data.csv          ← 两颗雷已定位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记录基线：整理前文件数、777 清单 —— 没有基线，报告就是空话。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2 · 规划骨架 + 流程 3 · 批量归类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一条 mkdir -p 建全部分类目录：docs/images/audio/scripts/logs/archive。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mv 通配符逐类搬移：mv *.png images/ 等，每类搬完 ls 验证一次。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无扩展名文件单独处理：file 命令看类型，人工 mv 进 archive 或补扩展名。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同名冲突用 mv -n（不覆盖）先试，或 mv -i 逐个确认 —— 永远不盲目覆盖。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995928"/>
          </a:xfrm>
          <a:prstGeom prst="roundRect">
            <a:avLst>
              <a:gd name="adj" fmla="val 1831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step2-3-organize.sh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344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建骨架（一条命令建全树）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mkdir -p ~/downloads/{docs,images,audio,scripts,logs,archive}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按扩展名批量归类（每类一搬一验）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cd ~/downloads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-n *.png images/   &amp;&amp; ls images/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-n *.mp3 audio/    &amp;&amp; ls audio/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-n *.log logs/     &amp;&amp; ls logs/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-n *.sh scripts/   &amp;&amp; ls scripts/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-n *.pdf *.csv *.txt docs/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无扩展名：先看类型再安置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file unknown1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unknown1: ASCII 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mv unknown1 archive/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  # 根目录应只剩分类文件夹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archive audio docs images logs scripts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口诀：一类一搬一验证。搬完 5 类，乱堆就变成了整齐的树。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4 · 权限修复：把 777 的雷一颗颗拆掉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-perm 777 再扫一遍，与盘点基线对照，确认雷的清单没变。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脚本类：chmod 755（可执行不公开可写）；数据类：chmod 644（可读不可执行）。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批量修：-type f -exec chmod 644 {} \; 对全目录文件统一收紧。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收尾复查 find -perm 777 / -perm 666 应无输出 —— 零高危才算修复完成。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step4-permissions.sh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拆雷：按类型修权限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cd ~/downloads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find . -perm 777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./scripts/app.sh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./docs/data.csv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chmod 755 scripts/app.sh        # 脚本：可执行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chmod 644 docs/data.csv         # 数据：只读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批量兜底：全树文件 644、目录 755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find . -type f -exec chmod 644 {} \;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chmod 755 scripts/app.sh        # 脚本单独恢复执行位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find . -perm 777                # 复查：应无输出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-l scripts/ docs/            # 目检确认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顺序有讲究：先统一收紧再单点放开 —— 反过来漏一处就留一颗雷。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流程 5 · 生成整理报告：让成果可量化可复盘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报告四要素：整理前基线、归类结果统计、权限修复记录、遗留问题清单。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统计用管道：find ... | wc -l 数每类文件量；find -perm 777 | wc -l 证明清零。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+ 重定向 &gt; 与 &gt;&gt; 组合写报告：&gt; 新建，&gt;&gt; 追加，一段一段攒出来。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报告自查：cat report.txt 通读一遍，数字对不上就回头查 —— 报告即验收。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502152"/>
          </a:xfrm>
          <a:prstGeom prst="roundRect">
            <a:avLst>
              <a:gd name="adj" fmla="val 208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step5-report.sh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9535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一边整理一边攒报告（~/downloads/report.txt）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"== 文件管家整理报告 ==" &gt; report.txt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"整理前文件总数: 12" &gt;&gt; report.txt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"-- 归类结果 --" &gt;&gt; report.txt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"images: $(ls images | wc -l) 个" &gt;&gt; report.txt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"logs:   $(ls logs | wc -l) 个" &gt;&gt; report.txt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"scripts:$(ls scripts | wc -l) 个" &gt;&gt; report.txt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"-- 权限修复 --" &gt;&gt; report.txt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 "777 残留: $(find . -perm 777 | wc -l) 个" &gt;&gt; report.txt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report.txt   # 通读验收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== 文件管家整理报告 ==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整理前文件总数: 12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images: 2 个 ... 777 残留: 0 个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$(命令) 是命令替换：先算数再写进报告 —— 这是本周管道知识的收官一击。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整理前为什么要先 find | wc -l 记录基线？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mv -n 和 mv -i 的区别？批量搬移时选哪个更稳？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为什么修复权限要"先统一收紧，再单点放开"？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report.txt 里 echo "...: $(ls images | wc -l) 个" 的 $(...) 是什么机制？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file unknown1 在项目里解决什么问题？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资产盘点 → 归类 → 权限加固 → 出报告，正是安全加固最小闭环，服务器巡检同款思路。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find -perm 777 复查清零是硬验收：高危权限不修复，整理得再整齐也是假安全。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报告中不记录敏感内容（真实 IP、密码线索）：练习报告也要养成脱敏习惯。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独立完成"命令行文件管家"全流程：盘点 → 建树 → 归类 → 修权限 → 出报告。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运行随堂脚本生成 ~/downloads 乱堆（12+ 文件、2 个 777、1 个无扩展名），记录基线数据。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mkdir -p 一次建好 6 个分类目录，ls 验证目录树结构。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按扩展名逐类 mv 归档并每类验证；file 命令识别无扩展名文件后安置进 archive/。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find -perm 777 定位所有危险权限，按"脚本 755、数据 644"修复，复查清零。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用 echo/重定向/命令替换生成 report.txt，包含基线、归类统计、修复记录三项。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根目录只剩 6 个分类文件夹，每类文件数与报告一致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find -perm 777 复查无输出，报告写明"777 残留: 0"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report.txt 数据完整，能对着它完整复盘整理过程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整理前为什么要先 find | wc -l 记录基线？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mv -n 和 mv -i 的区别？批量搬移时选哪个更稳？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为什么修复权限要"先统一收紧，再单点放开"？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report.txt 里 echo "...: $(ls images | wc -l) 个" 的 $(...) 是什么机制？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提示：先算后写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file unknown1 在项目里解决什么问题？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把报告升级为 v2：加一列"每类文件占比"（用 wc 与算术展开，或先手算）。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把全流程写成一份 step-by-step 笔记（每步一条命令 + 一句 why），存 ~/bootcamp/day091/。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挑战题：给乱堆再加 20 个文件（含 .zip、.tar.gz），把 archive 分类做二次细分。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092：shell 脚本第一课 —— 把今天的手工流程改成可重复执行的 .sh。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根目录只剩 6 个分类文件夹，每类文件数与报告一致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find -perm 777 复查无输出，报告写明"777 残留: 0"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report.txt 数据完整，能对着它完整复盘整理过程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周项目：命令行文件管家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090 建了用户、懂了 sudo 审计与弱口令危害 —— 今天当一回"系统管家"。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· Shell 脚本入门：把本周的手工命令写成可重复执行的 .sh 脚本。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091 · 周项目：命令行文件管家</dc:title>
  <dc:subject>Day 091 · 周项目：命令行文件管家</dc:subject>
  <dc:creator>0基础计算机与网络安全工程师训练营</dc:creator>
  <cp:lastModifiedBy>0基础计算机与网络安全工程师训练营</cp:lastModifiedBy>
  <cp:revision>1</cp:revision>
  <dcterms:created xsi:type="dcterms:W3CDTF">2026-09-10T09:03:20Z</dcterms:created>
  <dcterms:modified xsi:type="dcterms:W3CDTF">2026-09-10T09:03:20Z</dcterms:modified>
</cp:coreProperties>
</file>