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root 权限：系统按 uid 判定特权，任何账户 uid 被改为 0 即等同 root —— 也是常见后门手法。
2. 密码哈希移到仅 root 可读的 /etc/shadow，防止全局可读的 passwd 泄露哈希被离线爆破。
3. su 输 root 密码后全程 root 无审计；sudo 白名单授权单条命令，留下 who/when/what 日志。
4. 覆盖式重设所属组，原有附加组全被清掉 —— 最小权限场景里可能把用户权限改没了或改多了。
5. 进程权限受用户限制：服务被攻陷只损失该用户权限，无法直接横扫全系统 —— 最小权限的落地。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root 权限：系统按 uid 判定特权，任何账户 uid 被改为 0 即等同 root —— 也是常见后门手法。
2. 密码哈希移到仅 root 可读的 /etc/shadow，防止全局可读的 passwd 泄露哈希被离线爆破。
3. su 输 root 密码后全程 root 无审计；sudo 白名单授权单条命令，留下 who/when/what 日志。
4. 覆盖式重设所属组，原有附加组全被清掉 —— 最小权限场景里可能把用户权限改没了或改多了。
5. 进程权限受用户限制：服务被攻陷只损失该用户权限，无法直接横扫全系统 —— 最小权限的落地。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用户与 sudo：谁在操作系统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13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whoami、id 看清当前用户身份与所属组，说出 uid=0 的含义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 /etc/passwd 七段结构，理解 shadow 为什么把密码哈希单独收起来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sudo useradd -m + sudo passwd 完成建用户、设密码、验证登录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解释 sudo 与 su 的区别，以及 sudoers 白名单式授权（最小权限）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结合 auth.log 爆破案例，说清弱口令为什么是攻击成功率的头号来源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是多用户系统：文件属主、进程身份、日志记录全挂在"用户"这个身份上。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root 是神也是靶心：日常用 sudo 按需提权，是安全运维与最小权限原则的日常实践。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088 你在 auth.log 里见过 Failed password 洪流 —— 弱口令至今是攻破服务器的头号捷径。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知识地图：用户与 sudo：谁在操作系统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whoami/id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我是谁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/etc/passwd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七段身份档案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shadow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哈希分离存储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useradd/passwd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建用户实战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sudo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白名单式提权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弱口令之危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爆破现场复盘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13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本日定位：看懂 Linux 用户体系与 /etc/passwd、/etc/shadow 结构，会建用户设密码，理解 sudo 最小权限原理与弱口令的现实危害。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用户与 sudo：谁在操作系统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我是谁：whoami 与 id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whoami 只报用户名；id 给全息档案：uid、gid、所属组列表。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uid=0 即 root：系统不看名字看 uid，把普通用户改成 0 等于直接变 root（后门手法之一）。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每个进程都带着创建它的用户身份跑：ps aux 第一列就是进程属主。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服务各用专属用户跑（www-data、mysql）：被攻陷也只伤到该用户的权限范围。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who-am-i.sh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whoami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id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uid=1000(user) gid=1000(user) groups=1000(user),27(sudo)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id root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uid=0(root) gid=0(root) groups=0(root)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aux | head -4     # 进程都有属主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   PID %CPU %MEM COMMAND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     1  0.0  0.1 /sbin/init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www-data 942 0.0 0.3 nginx: worker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-v              # 顺带验证自己有 sudo 权限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groups 里的 27(sudo) 表示该用户可被提权；排査入侵先 ps aux 看有没有陌生用户的进程。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/etc/passwd 与 /etc/shadow：身份档案与密码金库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passwd 七段：用户名:x:uid:gid:描述:家目录:登录 shell，x 表示密码藏在 shadow。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nologin/false 结尾的账户是"服务专用身份"：只能跑服务，不能登录 —— 最小权限设计。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shadow 九段（root 可读）：用户名:盐+哈希:上次改动:最短/最长有效期:警告期……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哈希分离的原因：passwd 全局可读，shadow 仅 root 可读 —— 即便读到 passwd 也拿不到哈希。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/etc/passwd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/etc/shadow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权限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644 全局可读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640/600 仅 root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内容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账户基本信息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密码哈希与有效期策略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密码位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占位 x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$6$盐$哈希...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攻防意义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枚举用户名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离线爆破的目标金库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74904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$6$ 开头是 SHA-512 哈希：盐防彩虹表，但弱密码仍挡不住高速字典攻击。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useradd / passwd：动手建用户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sudo useradd -m alice：-m 自动建家目录；不加 -m 的用户没有家，登录直接懵。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sudo passwd alice 设密码；passwd 改自己密码不用 sudo。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sudo usermod -aG sudo alice 追加 sudo 组（-aG 追加不覆盖，漏 a 会清空原有组）。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userdel -r alice 连家目录一起删；sudoers 只授权必要的人。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useradd-demo.sh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useradd -m -s /bin/bash alice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passwd alice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New password: ********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usermod -aG sudo alice    # 加入 sudo 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id alice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uid=1001(alice) gid=1001(alice) groups=1001(alice),27(sudo)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 - alice                      # 切换过去试试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alice@ubuntu:~$ pwd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/home/alice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alice@ubuntu:~$ sudo whoami       # 能否提权？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[sudo] password for alice: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实验完删干净：sudo userdel -r alice，不留弱口令测试账户 —— 那本身就是隐患。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sudo 最小权限原理与弱口令之危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 直接变身 root：知道 root 密码就是 root，权限全开无审计；sudo 单条命令提权，留日志。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sudoers（visudo 编辑）白名单：给谁、在哪台、能跑哪几条命令 —— 按需授权，可审计可撤销。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/var/log/auth.log 记录每次 sudo：谁在何时提权执行了什么，事后可追责。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弱口令+SSH 暴露=沦陷套餐：机器人 7×24 字典爆破，弱密码平均数小时即被击穿。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sudo-brute.sh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su vs sudo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 -             # 输 root 密码，之后全程 root（危险）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apt update  # 输自己密码，只这条命令提权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sudoers 白名单示例（visudo 编辑）：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alice ALL=(ALL) /usr/bin/apt, /usr/bin/systemctl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→ alice 只能跑 apt 和 systemctl，其他提权拒绝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爆破现场（auth.log）：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"Failed password" /var/log/auth.log | wc -l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2147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防御三板斧：强密码 + 禁 root 直登 + 改用密钥登录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记住公式：弱口令让"远在天边"的攻击者变"已在门内"—— 明天周项目里你会亲手建强密码用户。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uid=0 意味着什么？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/etc/passwd 为什么把密码位写成 x？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 和 sudo 的核心区别？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usermod -aG 少了 -a 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为什么服务要用专属用户（如 www-data）跑？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弱口令仍是头号入侵入口：强密码、禁 root 直登、密钥登录三件套是服务器标配。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sudoers 白名单与 sudo 日志 = 最小权限+可审计，二者缺一不可。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定期审查 /etc/passwd 里 uid=0 的账户与陌生 nologin 账户：后门账户检查是排查标配。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建一个受限用户，体验提权与审计，并统计一次"爆破现场"。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cat /etc/passwd | tail -5 看最近的账户，找出一个 nologin 服务账户说出它是谁。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sudo cat /etc/shadow | head -3，确认哈希只有 root 可读；passwd 七段逐段标注。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sudo useradd -m -s /bin/bash ops01 并设强密码（14 位以上混合字符）。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sudo usermod -aG sudo ops01，su - ops01 后用 sudo apt update 验证提权可用。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grep -c "Failed password" /var/log/auth.log 统计爆破尝试次数；sudo grep ops01 /var/log/auth.log 找到自己的 sudo 记录。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能逐段讲解 /etc/passwd 七段含义与 nologin 账户的作用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ops01 建号成功且能 sudo 提权，auth.log 里能找到该提权记录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统计出 Failed password 总数并解释弱口令危害链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uid=0 意味着什么？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/etc/passwd 为什么把密码位写成 x？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 和 sudo 的核心区别？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提示：全程变身 vs 单条提权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usermod -aG 少了 -a 会发生什么？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为什么服务要用专属用户（如 www-data）跑？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写一份"sudo 使用守则"：什么时候该 sudo、为什么不用 su、visudo 白名单的好处。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ops01 设计一个 16 位强密码（含大小写数字符号），记录生成思路但不要写明文密码。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用一条管道统计 auth.log 中 Failed password 的 Top3 来源 IP（Day 088 学过的手法）。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091 周项目：命令行文件管家 —— 把本周所有命令串成一条流水线。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能逐段讲解 /etc/passwd 七段含义与 nologin 账户的作用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ops01 建号成功且能 sudo 提权，auth.log 里能找到该提权记录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统计出 Failed password 总数并解释弱口令危害链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用户与 sudo：谁在操作系统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089 会算会改 rwx 权限，知道 777 为什么是灾难 —— 今天看权限背后"人"的体系。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周项目：命令行文件管家 —— 分类归档、权限修复与整理报告。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090 · 用户与 sudo：谁在操作系统</dc:title>
  <dc:subject>Day 090 · 用户与 sudo：谁在操作系统</dc:subject>
  <dc:creator>0基础计算机与网络安全工程师训练营</dc:creator>
  <cp:lastModifiedBy>0基础计算机与网络安全工程师训练营</cp:lastModifiedBy>
  <cp:revision>1</cp:revision>
  <dcterms:created xsi:type="dcterms:W3CDTF">2026-09-10T09:03:17Z</dcterms:created>
  <dcterms:modified xsi:type="dcterms:W3CDTF">2026-09-10T09:03:17Z</dcterms:modified>
</cp:coreProperties>
</file>