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750。
2. 控制能否 cd 进入/访问其中文件；没有 x 即使有 r 也只能看文件名列表，进不去。
3. 任何用户可写：被攻陷的低权进程可直接改网页植入 webshell，进而提权横移，整机沦陷。
4. 600；ssh 检测到权限过宽会拒绝使用该密钥，这是保护而非刁难。
5. u+x 只给属主加执行位，其余不变；755 把三组权限整体设为 rwxr-xr-x。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750。
2. 控制能否 cd 进入/访问其中文件；没有 x 即使有 r 也只能看文件名列表，进不去。
3. 任何用户可写：被攻陷的低权进程可直接改网页植入 webshell，进而提权横移，整机沦陷。
4. 600；ssh 检测到权限过宽会拒绝使用该密钥，这是保护而非刁难。
5. u+x 只给属主加执行位，其余不变；755 把三组权限整体设为 rwxr-xr-x。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权限模型 rwx：chmod 实战与 777 之祸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-rwxr-xr-- 拆成类型位 + 属主/属组/other 三段权限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记熟 r=4 w=2 x=1，实现 644/755/600 数字与 rwx 串的互译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chmod 644 file、chmod -R 755 dir 批量设置权限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chown user:group 改属主（sudo），理解 root 的豁免地位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解释 777 的三重危害：被篡改、被提权、被写马 —— 并给出正确权限方案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权限是 Linux 安全的地基：没有防火墙拦得住一个 777 的上传目录。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你已会读 ls -l 的权限列，今天把它变成能算、能改、能设计的真功夫。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真实事故反复上演：图省事 chmod 777 → 攻击者写 shell → 整机沦陷。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知识地图：权限模型 rwx：chmod 实战与 777 之祸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三段九位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rwx 结构拆解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r=4 w=2 x=1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数字法互算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实战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644/755/600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chown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属主与属组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777 之祸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为何绝对禁止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最小权限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按需放开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本日定位：读懂 rwxr-xr-- 的每一段，用数字法 r=4 w=2 x=1 计算 755/644，会用 chmod/chown 实战改权限，说清 Web 目录为什么绝不能 777。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权限模型 rwx：chmod 实战与 777 之祸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三段九位：读权限串像读车牌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位是类型（- 文件、d 目录、l 软链接），后 9 位三三分组：属主 u、属组 g、其他 o。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 读：文件=可看内容，目录=可列出文件名；w 写：文件=可改内容，目录=可增删文件。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 执行：文件=可运行，目录=可进入（cd）—— 目录没有 x，有 r 也进不去。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rwxr-xr-- 逐段读：属主全权，属组可读可执行不可写，其他人只读。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perm-bits.txt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 rwx r-x r--  1  alice  dev  1024  file.sh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│   │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│   │   └── other（其他人）：r-- 只读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│   └────── group（属组）：r-x 读+执行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└────────── user（属主）：rwx 全部权限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└───────────── 类型：- 文件 / d 目录 / l 链接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目录权限对照：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ls 看清单   w = 增删文件   x = cd 进得去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r-- 能看名单进不去   --x 进得去却看不了名单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目录和文件的 rwx 含义不同：目录的 w 最危险（可增删任意文件），目录的 x 是门票。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数字法：r=4 w=2 x=1 相加即得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每组三位按 4/2/1 相加：rw- = 4+2 = 6；r-x = 4+1 = 5；rwx = 7；--- = 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常用速记：644 = rw-r--r--（普通文件），755 = rwxr-xr-x（目录/可执行脚本）。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600 = rw-------（私钥、密码文件），700 = rwx------（私有目录）。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换算双向练：rw-r----- = 640；543 = r-x r-- -wx（练算一遍就懂）。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权限串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777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rwxrwxrwx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危险！人人可写 —— 见第三页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755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rwxr-xr-x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目录、可执行脚本、/usr/bin 命令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644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rw-r--r--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普通文件、网页静态资源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600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rw-------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SSH 私钥 id_rsa、密码文件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700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rwx------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私有目录如 ~/.ssh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背下 644/755/600 三件套，覆盖日常 90% 场景；推导公式 4/2/1 随时可现场算。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与 chown 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644 文件 数字法一步到位；chmod u+x script.sh 给属主加执行位（符号法）。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-R 755 目录 递归整棵树；-R 慎用，先 ls -l 看清再动手。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chown alice:dev file 改属主和属组（需 sudo）；chgrp 只改属组。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umask 决定新建文件默认权限：常见 022 → 文件 644、目录 755，默认扣掉 w。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chmod-demo.sh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touch deploy.sh &amp;&amp; ls -l deploy.sh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-rw-r--r-- 1 user user 0 ... deploy.sh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u+x deploy.sh          # 符号法：属主加执行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-rwxr--r-- 1 user user 0 ... deploy.sh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755 deploy.sh          # 数字法一步到位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mkdir -p ~/web &amp;&amp; chmod -R 755 ~/web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chown www-data:www-data /var/www/html   # 交给 Web 服务用户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umask                        # 查看默认权限掩码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0022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touch a.txt &amp;&amp; ls -l a.txt   # 644 由 666-022 而来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改属主必须 sudo：普通用户只能把文件"给"自己所在的组，不能随便赠给别人。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777 之祸：Web 目录为什么绝不能 777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777 = 人人可写可执行：系统上任何用户（含被攻陷的低权服务）都能改你网站文件。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典型沦陷链：上传接口 + 777 目录 → 攻击者写入 webshell → 拿到 Web 服务权限 → 提权横移。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可写、可执行分开是铁律：上传目录 755 且属主为 www-data，脚本文件 644 决不可写。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最小权限原则：谁能写、谁能读，按服务需求逐项放开；出问题先看权限再怪程序。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web-777.sh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错误示范（网上抄来的"万能解法"）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chmod -R 777 /var/www/html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→ 任何用户可改网页、可植马、可提权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正确姿势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chown -R www-data:www-data /var/www/html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chmod -R 755 /var/www/html          # 目录可进不可写(他人)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find /var/www/html -type f -exec chmod 644 {} \;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chmod 755 /var/www/html/uploads     # 上传目录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→ Web 服务自己能写，其他人只读，脚本不可写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查漏命令：find /var/www -perm 777 一键找出所有 777 文件 —— 安全巡检必做。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rwxr-x--- 的数字是多少？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目录的 x 权限控制什么？没有 x 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Web 目录 777 是自毁行为？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私钥 id_rsa 的标准权限是什么？太开放会发生什么？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u+x 和 chmod 755 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-R 777 是运维黑历史榜第一名：任何教程让你全盘 777，立刻换教程。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-perm 777 巡检是加固标配：777 文件清单本身就是风险台账。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权限最小化与最小权限原则同源：服务用专属用户跑，能不给的权限坚决不给。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在实验目录里完成权限设计：建站目录 + 脚本 + 私有文件，全部权限设置正确。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~/permlab/{web,web/uploads,private}，touch web/index.html、web/calc.sh、private/secret.txt。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把三个文件的权限分别设为 644、755、600，ls -l 逐个验证权限串。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calc.sh 里写一行 echo ok，chmod +x 后直接 ./calc.sh 运行成功。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模拟 777 之祸：chmod 777 web/uploads，再用 find ~/permlab -perm 777 找出它，改回 755。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sudo chown 把 web/ 整棵树属主改成 www-data（没有此用户就先 sudo useradd www-data），ls -l 验证。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644/755/600 三个文件权限串与目标完全一致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chmod 777 的目录能被 find -perm 777 扫出并修复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能口头讲清：777 的三重危害与正确权限方案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rwxr-x--- 的数字是多少？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提示：4+2+1 / 4+1 / 0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目录的 x 权限控制什么？没有 x 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Web 目录 777 是自毁行为？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私钥 id_rsa 的标准权限是什么？太开放会发生什么？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chmod u+x 和 chmod 755 有什么区别？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4/2/1 数字法写成自己的口诀，完成 5 组"rwx 串↔数字"互译练习。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find / -maxdepth 3 -perm 777 扫一遍系统（只读不改），记录发现并思考哪些该修。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设计 ~/permlab 的权限方案表：每个文件/目录的属主、属组、数字权限和理由。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090：用户与 sudo —— root 是谁，sudo 凭什么能救场。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644/755/600 三个文件权限串与目标完全一致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chmod 777 的目录能被 find -perm 777 扫出并修复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能口头讲清：777 的三重危害与正确权限方案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权限模型 rwx：chmod 实战与 777 之祸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会用 tail -f 盯日志、grep 过滤、wc 统计 —— 今天解释 ls -l 里那串神秘代码。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用户与 sudo：useradd/passwd、最小权限与 shadow 文件。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089 · 权限模型 rwx：chmod 实战与 777 之祸</dc:title>
  <dc:subject>Day 089 · 权限模型 rwx：chmod 实战与 777 之祸</dc:subject>
  <dc:creator>0基础计算机与网络安全工程师训练营</dc:creator>
  <cp:lastModifiedBy>0基础计算机与网络安全工程师训练营</cp:lastModifiedBy>
  <cp:revision>1</cp:revision>
  <dcterms:created xsi:type="dcterms:W3CDTF">2026-09-10T09:03:16Z</dcterms:created>
  <dcterms:modified xsi:type="dcterms:W3CDTF">2026-09-10T09:03:16Z</dcterms:modified>
</cp:coreProperties>
</file>