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notesMasterIdLst>
    <p:notesMasterId r:id="rId16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notesMaster" Target="notesMasters/notesMaster1.xml"/><Relationship Id="rId17" Type="http://schemas.openxmlformats.org/officeDocument/2006/relationships/presProps" Target="presProps.xml"/><Relationship Id="rId18" Type="http://schemas.openxmlformats.org/officeDocument/2006/relationships/viewProps" Target="viewProps.xml"/><Relationship Id="rId19" Type="http://schemas.openxmlformats.org/officeDocument/2006/relationships/theme" Target="theme/theme1.xml"/><Relationship Id="rId2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【随堂答案】
1. less：按需加载不刷屏、可搜索可翻页；cat 全量输出大文件既慢又没法操作。
2. -f 跟踪当前文件句柄，文件被轮转换名后就跟丢了；-F 能跟随重建的新文件，长期盯日志用 -F。
3. -v 反选输出不含关键词的行；-c 不输出行内容只统计命中行数。
4. 统计日志中包含 Failed 的行数，即失败登录（爆破尝试）的总次数。
5. uniq -c 只合并相邻重复行；不排序则同一 IP 的记录散落各处无法合并计数。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【练习题答案】
1. less：按需加载不刷屏、可搜索可翻页；cat 全量输出大文件既慢又没法操作。
2. -f 跟踪当前文件句柄，文件被轮转换名后就跟丢了；-F 能跟随重建的新文件，长期盯日志用 -F。
3. -v 反选输出不含关键词的行；-c 不输出行内容只统计命中行数。
4. 统计日志中包含 Failed 的行数，即失败登录（爆破尝试）的总次数。
5. uniq -c 只合并相邻重复行；不排序则同一 IP 的记录散落各处无法合并计数。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F17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778240" y="-1645920"/>
            <a:ext cx="5120640" cy="512064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-1371600" y="4846320"/>
            <a:ext cx="3474720" cy="347472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822960" y="1920240"/>
            <a:ext cx="10515600" cy="2194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spcAft>
                <a:spcPts val="800"/>
              </a:spcAft>
              <a:buNone/>
            </a:pPr>
            <a:r>
              <a:rPr lang="en-US" sz="44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088</a:t>
            </a:r>
            <a:endParaRPr lang="en-US" sz="4400" dirty="0"/>
          </a:p>
          <a:p>
            <a:pPr indent="0" marL="0">
              <a:spcAft>
                <a:spcPts val="1000"/>
              </a:spcAft>
              <a:buNone/>
            </a:pPr>
            <a:r>
              <a:rPr lang="en-US" sz="30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查看文件内容：cat/less/tail -f 与 grep 入门</a:t>
            </a:r>
            <a:endParaRPr lang="en-US" sz="4400" dirty="0"/>
          </a:p>
          <a:p>
            <a:pPr indent="0" marL="0">
              <a:buNone/>
            </a:pPr>
            <a:r>
              <a:rPr lang="en-US" sz="15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13 周 · Linux主线</a:t>
            </a:r>
            <a:endParaRPr lang="en-US" sz="4400" dirty="0"/>
          </a:p>
        </p:txBody>
      </p:sp>
      <p:sp>
        <p:nvSpPr>
          <p:cNvPr id="5" name="Shape 3"/>
          <p:cNvSpPr/>
          <p:nvPr/>
        </p:nvSpPr>
        <p:spPr>
          <a:xfrm>
            <a:off x="548640" y="4480560"/>
            <a:ext cx="210312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4480560"/>
            <a:ext cx="210312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阶段一 · Python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2880360" y="4480560"/>
            <a:ext cx="182880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2880360" y="4480560"/>
            <a:ext cx="18288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预计 约 2 小时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937760" y="4480560"/>
            <a:ext cx="329184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4937760" y="4480560"/>
            <a:ext cx="3291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理论30 + 实操60 + 练习30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822960" y="5806440"/>
            <a:ext cx="10515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打开这页 PPT，今天的学习就开始了。</a:t>
            </a:r>
            <a:endParaRPr lang="en-US" sz="12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088 · GOAL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 · 为什么学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088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ECFEFF"/>
          </a:solidFill>
          <a:ln w="1270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77240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777240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 cat 看小文件、less 翻大文件（/ 搜索、q 退出、G 到末尾）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 head -n / tail -n 取文件头尾，用 tail -f 实时追踪日志增长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 grep 找关键字、grep -i 忽略大小写、grep -n 带行号、grep -v 反选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 wc -l 统计行数，与 grep 管道组合完成"命中数统计"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完成一次完整日志排查：定位爆破尝试 IP 并统计出现次数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6278728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FFFBEB"/>
          </a:solidFill>
          <a:ln w="12700">
            <a:solidFill>
              <a:srgbClr val="B45309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507328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为什么学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6507328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安全工程师一半时间在"读日志"：谁在爆破、哪个服务报错、攻击从哪来，答案都在文本里。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服务器没有图形界面和鼠标滚动：less/grep 就是你的滚动条和放大镜。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tail -f 盯日志是应急响应的标配动作：攻击正在进行时，你就是靠它看直播。</a:t>
            </a:r>
            <a:endParaRPr lang="en-US" sz="13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088 · MAP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知识地图：查看文件内容：cat/less/tail -f 与 grep 入门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088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73736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85216" y="173736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cat/less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小看大翻</a:t>
            </a:r>
            <a:endParaRPr lang="en-US" sz="1150" dirty="0"/>
          </a:p>
        </p:txBody>
      </p:sp>
      <p:sp>
        <p:nvSpPr>
          <p:cNvPr id="10" name="Shape 8"/>
          <p:cNvSpPr/>
          <p:nvPr/>
        </p:nvSpPr>
        <p:spPr>
          <a:xfrm>
            <a:off x="4069994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4344314" y="173736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4380890" y="173736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head/tail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取头掐尾</a:t>
            </a:r>
            <a:endParaRPr lang="en-US" sz="1150" dirty="0"/>
          </a:p>
        </p:txBody>
      </p:sp>
      <p:sp>
        <p:nvSpPr>
          <p:cNvPr id="13" name="Shape 11"/>
          <p:cNvSpPr/>
          <p:nvPr/>
        </p:nvSpPr>
        <p:spPr>
          <a:xfrm>
            <a:off x="7865669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8139989" y="173736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8176565" y="173736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tail -f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日志直播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548640" y="297180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585216" y="297180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grep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关键词过滤</a:t>
            </a:r>
            <a:endParaRPr lang="en-US" sz="1150" dirty="0"/>
          </a:p>
        </p:txBody>
      </p:sp>
      <p:sp>
        <p:nvSpPr>
          <p:cNvPr id="18" name="Shape 16"/>
          <p:cNvSpPr/>
          <p:nvPr/>
        </p:nvSpPr>
        <p:spPr>
          <a:xfrm>
            <a:off x="4069994" y="331470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9" name="Shape 17"/>
          <p:cNvSpPr/>
          <p:nvPr/>
        </p:nvSpPr>
        <p:spPr>
          <a:xfrm>
            <a:off x="4344314" y="297180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4380890" y="297180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wc -l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行数统计</a:t>
            </a:r>
            <a:endParaRPr lang="en-US" sz="1150" dirty="0"/>
          </a:p>
        </p:txBody>
      </p:sp>
      <p:sp>
        <p:nvSpPr>
          <p:cNvPr id="21" name="Shape 19"/>
          <p:cNvSpPr/>
          <p:nvPr/>
        </p:nvSpPr>
        <p:spPr>
          <a:xfrm>
            <a:off x="7865669" y="331470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2" name="Shape 20"/>
          <p:cNvSpPr/>
          <p:nvPr/>
        </p:nvSpPr>
        <p:spPr>
          <a:xfrm>
            <a:off x="8139989" y="297180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8176565" y="297180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管道组合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排查实战</a:t>
            </a:r>
            <a:endParaRPr lang="en-US" sz="1150" dirty="0"/>
          </a:p>
        </p:txBody>
      </p:sp>
      <p:sp>
        <p:nvSpPr>
          <p:cNvPr id="24" name="Text 22"/>
          <p:cNvSpPr/>
          <p:nvPr/>
        </p:nvSpPr>
        <p:spPr>
          <a:xfrm>
            <a:off x="548640" y="3383280"/>
            <a:ext cx="11094415" cy="3017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本周位置：第 13 周 · Linux主线。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本日定位：掌握查看文件的四件套 cat/less/head/tail，用 tail -f 盯实时日志，用 grep 精准过滤，用 wc 做行数统计。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学完今天，你离本月项目又近一步 —— 每个知识点都会在项目里用到。</a:t>
            </a:r>
            <a:endParaRPr lang="en-US" sz="1300" dirty="0"/>
          </a:p>
        </p:txBody>
      </p:sp>
      <p:sp>
        <p:nvSpPr>
          <p:cNvPr id="25" name="Shape 23"/>
          <p:cNvSpPr/>
          <p:nvPr/>
        </p:nvSpPr>
        <p:spPr>
          <a:xfrm>
            <a:off x="548640" y="5486400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26" name="Text 24"/>
          <p:cNvSpPr/>
          <p:nvPr/>
        </p:nvSpPr>
        <p:spPr>
          <a:xfrm>
            <a:off x="749808" y="5541264"/>
            <a:ext cx="10692079" cy="6675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今天的目标：理解 查看文件内容：cat/less/tail -f 与 grep 入门 的核心原理，并亲手把代码跑起来。</a:t>
            </a:r>
            <a:endParaRPr lang="en-US" sz="12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088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cat 与 less：小文件直接看，大文件翻着看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088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cat 文件名 全文倒进屏幕：适合几行的配置；万行日志用它刷屏等于自残。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less 大文件分页看：上下键滚动，空格翻页，/关键字 向下搜索，n 下一个，q 退出。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less 打开超大文件秒开（按需加载）；cat 是全量输出，文件越大越慢。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日志排查起点：less +G 直达末尾看最新记录，/Failed 之类的关键词就地搜索。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2514600"/>
          </a:xfrm>
          <a:prstGeom prst="roundRect">
            <a:avLst>
              <a:gd name="adj" fmla="val 2909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cat-less.sh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1965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cat /etc/hostname        # 小文件：直接看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ubuntu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less /var/log/syslog     # 大文件：分页器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空格  下一页     b  上一页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/err  搜索 err   n  下一个命中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G     跳到末尾   q  退出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less +G /var/log/auth.log   # 打开即定位到末尾（最新日志）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cat -n notes.txt         # 带行号显示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nl notes.txt             # 同样是带行号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经验法则：知道文件小 → cat；不确定大小 → less。less 是日志世界的默认打开方式。</a:t>
            </a:r>
            <a:endParaRPr lang="en-US" sz="12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088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head / tail：只看两头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088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head 默认给前 10 行，head -n 5 只要前 5 行；看文件格式/表头用它。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tail 默认后 10 行，tail -n 20 后 20 行 —— 日志最新的记录永远在尾部。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tail -f 文件 持续追踪新增内容（follow）：服务边写你看，Ctrl+C 停止。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tail -F 更强：文件被轮转（logrotate 换名重建）也能跟住，长期盯日志用 -F。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2267712"/>
          </a:xfrm>
          <a:prstGeom prst="roundRect">
            <a:avLst>
              <a:gd name="adj" fmla="val 3226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head-tail.sh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171907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head -n 3 /etc/passwd    # 看文件前 3 行格式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root:x:0:0:root:/root:/bin/bash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daemon:x:1:1:daemon:/usr/sbin:/usr/sbin/nologin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bin:x:2:2:bin:/bin:/usr/sbin/nologin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tail -n 5 /var/log/auth.log      # 最近 5 条认证日志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tail -f /var/log/syslog          # 实时直播（Ctrl+C 停）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tail -n 100 /var/log/auth.log | less   # 最近100行再翻查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sudo tail -F /var/log/auth.log   # 文件轮转也不跟丢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实战组合：先 tail -n 100 快速回看，确认有动静再 tail -f 进驻直播。</a:t>
            </a:r>
            <a:endParaRPr lang="en-US" sz="12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088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grep：在文本海洋里捞关键词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088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grep 关键词 文件：输出所有包含关键词的行；找不到就静默无输出。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高频参数：-i 忽略大小写，-n 显示行号，-r 递归查目录，-v 反选（排除），-c 只数行数。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grep Failed auth.log 直接定位爆破尝试；配合 | less 可翻查大量命中。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它是第 17 天 Python 正则的命令行亲戚：现在记 grep，将来正则直接迁移。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2267712"/>
          </a:xfrm>
          <a:prstGeom prst="roundRect">
            <a:avLst>
              <a:gd name="adj" fmla="val 3226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grep-basics.sh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171907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grep -n "Failed" /var/log/auth.log     # 带行号找失败登录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512:Failed password for admin from 203.0.113.7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513:Failed password for root from 203.0.113.7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grep -ci "failed" /var/log/auth.log    # 忽略大小写计数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42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grep -v "systemd" /var/log/syslog      # 排除 systemd 噪音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grep -r "Listen" /etc/ssh/             # 递归搜配置目录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grep -n "Failed" /var/log/auth.log | tail -3  # 最近3次失败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管道 | 把左边输出交给右边处理：grep 和 tail 组合是日志排查的最小可用套路。</a:t>
            </a:r>
            <a:endParaRPr lang="en-US" sz="12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088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wc 与管道组合：一行命令完成一次排查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088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7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wc 文件 给出 行数 词数 字节数；wc -l 只要行数 —— 统计的基本盘。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管道组合公式：cat 日志 | grep 关键词 | wc -l = "关键词出现了几次"。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排序统计三连：| sort | uniq -c 先排序去重再计数，找高频 IP 一气呵成。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排查示范链：grep Failed → grep -o 提取 IP → sort 统一排序 → uniq -c 计数 → sort -rn 按次数倒序 → head 看榜首。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2514600"/>
          </a:xfrm>
          <a:prstGeom prst="roundRect">
            <a:avLst>
              <a:gd name="adj" fmla="val 2909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wc-pipeline.sh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1965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一条命令找出爆破最狠的 IP（前三名）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grep "Failed password" /var/log/auth.log \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| grep -oE "from [0-9.]+" \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| sort | uniq -c | sort -rn | head -3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120 from 203.0.113.7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45 from 198.51.100.23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12 from 192.0.2.88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wc -l /var/log/auth.log        # 日志总行数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grep -c "Failed" /var/log/auth.log   # 失败登录总数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看懂这条管道，你就具备了几十个 GB 日志里"五分钟锁定攻击源"的实战能力。</a:t>
            </a:r>
            <a:endParaRPr lang="en-US" sz="12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088 · QUIZ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随堂自测（学完立刻做，5 题 10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088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8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389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100MB 的日志该用 cat 还是 less 看？为什么？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tail -f 和 tail -F 有什么区别？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grep -v 与 grep -c 分别做什么？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cat 日志 | grep Failed | wc -l 这条命令在算什么？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管道统计高频 IP 为什么必须先 sort 再 uniq -c？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35040"/>
            <a:ext cx="1109441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答案在本页备注（视图 → 备注）。全对 = 今天过关；错 2 题以上 = 重看对应小节。</a:t>
            </a:r>
            <a:endParaRPr lang="en-US" sz="11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088 · PITFALLS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常见误区对照（新手 90% 的坑都在这）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088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9</a:t>
            </a:r>
            <a:endParaRPr lang="en-US" sz="900" dirty="0"/>
          </a:p>
        </p:txBody>
      </p:sp>
      <p:graphicFrame>
        <p:nvGraphicFramePr>
          <p:cNvPr id="10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3749040"/>
                <a:gridCol w="3749040"/>
                <a:gridCol w="3931920"/>
              </a:tblGrid>
              <a:tr h="658368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错误写法 / 想法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问题所在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正确做法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只看不动手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看懂 ≠ 会写，眼高手低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每个示例逐行敲一遍并运行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跳过报错信息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错过最快的线索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先读最后一行再定位行号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copy 大段代码不求甚解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项目一变就不会改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理解每一行的作用再复制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088 · SECURITY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安全视角：这个知识以后怎么用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088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10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846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日志是入侵检测的生命线：auth.log 里的 Failed password 高频 IP 就是爆破现场。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tail -f 盯日志是应急响应的基本功：攻击进行中，实时输出就是证据流。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管道输出可能包含敏感信息（IP、用户名）：排查报告脱敏后再外发。</a:t>
            </a:r>
            <a:endParaRPr lang="en-US" sz="1350" dirty="0"/>
          </a:p>
        </p:txBody>
      </p:sp>
      <p:sp>
        <p:nvSpPr>
          <p:cNvPr id="9" name="Shape 7"/>
          <p:cNvSpPr/>
          <p:nvPr/>
        </p:nvSpPr>
        <p:spPr>
          <a:xfrm>
            <a:off x="548640" y="566928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572414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法律红线：以上场景只允许在自己的实验环境、靶场或明确授权的目标上练习。</a:t>
            </a:r>
            <a:endParaRPr lang="en-US" sz="125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088 · LAB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动手实验（今天最重要的 60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088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11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481328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554480"/>
            <a:ext cx="10692079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实验目标   </a:t>
            </a:r>
            <a:pPr indent="0" marL="0">
              <a:lnSpc>
                <a:spcPct val="112000"/>
              </a:lnSpc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完成一次完整日志排查：盯实时日志 → 过滤失败登录 → 统计攻击源排名。</a:t>
            </a:r>
            <a:endParaRPr lang="en-US" sz="1350" dirty="0"/>
          </a:p>
        </p:txBody>
      </p:sp>
      <p:sp>
        <p:nvSpPr>
          <p:cNvPr id="10" name="Text 8"/>
          <p:cNvSpPr/>
          <p:nvPr/>
        </p:nvSpPr>
        <p:spPr>
          <a:xfrm>
            <a:off x="548640" y="2514600"/>
            <a:ext cx="11094415" cy="3886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less 打开 /var/log/auth.log，用 /Failed 搜索并按 n 翻看几条，q 退出。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tail -n 20 看最近认证记录，再 sudo tail -f /var/log/auth.log 开直播。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另开一个终端故意输错密码 ssh 登录本机 3 次，回到 tail 窗口观察实时新增。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grep -n Failed 过滤失败记录，用 wc -l 统计总数。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跑通管道：grep "Failed password" | grep -oE "from [0-9.]+" | sort | uniq -c | sort -rn | head -3，记下 Top IP。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548640" y="5532120"/>
            <a:ext cx="1463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完成标准：</a:t>
            </a:r>
            <a:endParaRPr lang="en-US" sz="1350" dirty="0"/>
          </a:p>
        </p:txBody>
      </p:sp>
      <p:sp>
        <p:nvSpPr>
          <p:cNvPr id="12" name="Text 10"/>
          <p:cNvSpPr/>
          <p:nvPr/>
        </p:nvSpPr>
        <p:spPr>
          <a:xfrm>
            <a:off x="2011680" y="5532120"/>
            <a:ext cx="9631375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less 能用 / 搜索、G 跳尾、q 退出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tail -f 能看到自己故意制造的新失败登录实时出现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管道统计出 Top 攻击 IP 并写出命中次数</a:t>
            </a:r>
            <a:endParaRPr lang="en-US" sz="12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088 · PRACTICE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练习题（30 分钟，先自己想再看提示）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088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12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480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100MB 的日志该用 cat 还是 less 看？为什么？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tail -f 和 tail -F 有什么区别？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grep -v 与 grep -c 分别做什么？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cat 日志 | grep Failed | wc -l 这条命令在算什么？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提示：管道逐段读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管道统计高频 IP 为什么必须先 sort 再 uniq -c？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80760"/>
            <a:ext cx="11094415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做完对答案：答案在本页 PPT 备注里（视图 → 备注）。</a:t>
            </a:r>
            <a:endParaRPr lang="en-US" sz="11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088 · HOMEWORK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今日作业（写进你的练习文件夹）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088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13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645920"/>
            <a:ext cx="11094415" cy="4754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用一条管道命令统计 auth.log 中 Failed 与 Accepted 各自的次数，写进 day088.txt。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tail -f 盯 syslog，同时在另一终端重启一个服务（sudo systemctl restart cron），观察实时输出。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写出"找出最近 10 次失败登录"的完整命令，并解释每个管道段的作用。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预习 Day 089：rwx 权限模型 —— 那些 rwxr-xr-x 到底什么意思。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480560"/>
            <a:ext cx="11094415" cy="1371600"/>
          </a:xfrm>
          <a:prstGeom prst="roundRect">
            <a:avLst>
              <a:gd name="adj" fmla="val 5333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4617720"/>
            <a:ext cx="10692079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600"/>
              </a:spcAft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文件管理习惯（从今天开始保持）</a:t>
            </a:r>
            <a:endParaRPr lang="en-US" sz="1350" dirty="0"/>
          </a:p>
          <a:p>
            <a:pPr indent="0" marL="0">
              <a:lnSpc>
                <a:spcPct val="120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所有代码放进 D:\bootcamp\day001 这样的日期文件夹；文件名用英文小写+下划线；每个文件第一行用 # 写注释说明用途。</a:t>
            </a:r>
            <a:endParaRPr lang="en-US" sz="13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088 · CHECK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今日验收 · 今天结束时你必须做到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088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2743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less 能用 / 搜索、G 跳尾、q 退出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tail -f 能看到自己故意制造的新失败登录实时出现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管道统计出 Top 攻击 IP 并写出命中次数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能用自己的话讲清 查看文件内容：cat/less/tail -f 与 grep 入门 的核心概念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343400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548640" y="4526280"/>
            <a:ext cx="11094415" cy="1737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滚动复习（10 分钟）</a:t>
            </a:r>
            <a:endParaRPr lang="en-US" sz="1300" dirty="0"/>
          </a:p>
          <a:p>
            <a:pPr indent="0" marL="0">
              <a:lnSpc>
                <a:spcPct val="115000"/>
              </a:lnSpc>
              <a:spcAft>
                <a:spcPts val="1200"/>
              </a:spcAft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087 会 cp/mv/rm 和通配符，立了删除红线 —— 今天开始"读"系统里的文本。</a:t>
            </a:r>
            <a:endParaRPr lang="en-US" sz="13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明天预告</a:t>
            </a:r>
            <a:endParaRPr lang="en-US" sz="1300" dirty="0"/>
          </a:p>
          <a:p>
            <a:pPr indent="0" marL="0"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089 · 权限模型 rwx：user/group/other、chmod 实战与 777 之祸。</a:t>
            </a:r>
            <a:endParaRPr lang="en-US" sz="1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14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7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</vt:vector>
  </TitlesOfParts>
  <Company>Bootcamp V1.0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Day 088 · 查看文件内容：cat/less/tail -f 与 grep 入门</dc:title>
  <dc:subject>Day 088 · 查看文件内容：cat/less/tail -f 与 grep 入门</dc:subject>
  <dc:creator>0基础计算机与网络安全工程师训练营</dc:creator>
  <cp:lastModifiedBy>0基础计算机与网络安全工程师训练营</cp:lastModifiedBy>
  <cp:revision>1</cp:revision>
  <dcterms:created xsi:type="dcterms:W3CDTF">2026-09-10T09:03:14Z</dcterms:created>
  <dcterms:modified xsi:type="dcterms:W3CDTF">2026-09-10T09:03:14Z</dcterms:modified>
</cp:coreProperties>
</file>