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cp 复制内容但重置部分属性；cp -a 保留权限、属主、时间戳，配置备份首选。
2. 递归(-r)加强制(-f)：不提示直接连目录带内容全部删除，不可恢复，敲错路径就是灾难。
3. DIR 为空时等价于 rm -rf /，整系统被删；用变量拼删除路径前必须先检查非空。
4. ? 只匹配恰好一个字符（day01~day09），* 匹配任意长度（day01、day100 都命中）。
5. 不能，rm 直接释放 inode，没有回收站；唯一依靠是事先的备份或快照。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cp 复制内容但重置部分属性；cp -a 保留权限、属主、时间戳，配置备份首选。
2. 递归(-r)加强制(-f)：不提示直接连目录带内容全部删除，不可恢复，敲错路径就是灾难。
3. DIR 为空时等价于 rm -rf /，整系统被删；用变量拼删除路径前必须先检查非空。
4. ? 只匹配恰好一个字符（day01~day09），* 匹配任意长度（day01、day100 都命中）。
5. 不能，rm 直接释放 inode，没有回收站；唯一依靠是事先的备份或快照。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087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文件操作命令：cp/mv/rm 与通配符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13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087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touch/mkdir 创建文件与多级目录，用 cp -r、mv 完成复制搬移改名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*、? 通配符批量匹配文件，如 *.log、day0?.txt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背下 rm 红线：不用 -rf 通配根/家路径、删除前先 ls 预览、重要数据先备份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 Linux 无回收站：rm 即永久删除，与 Windows 的习惯彻底分开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能用 cp -a 保留权限地备份文件，为以后改配置前的备份动作打基础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文件操作占日常终端命令一半以上：建目录、搬日志、备配置，全是今天这套动作。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rm -rf 误删是运维史上最经典的灾难：生产机上敲错一个字符就能删库跑路。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改配置前先 cp 备份，是安全工程师的自我保护习惯 —— 出问题 10 秒回滚。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087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知识地图：文件操作命令：cp/mv/rm 与通配符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touch/mkdir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创建文件目录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cp/mv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复制搬移改名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通配符 * ?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批量匹配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rm 红线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无回收站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 ls 后 rm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确认再删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cp -a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改动前先备份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13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本日定位：掌握创建、复制、移动、删除文件与目录的命令和通配符，建立 rm 危险红线意识，养成先 ls 确认再删除的安全习惯。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文件操作命令：cp/mv/rm 与通配符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087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创建与复制：touch / mkdir / cp / mv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touch 新建空文件或刷新时间戳；mkdir 建目录，-p 一次建多级 nested/a/b。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cp 源 目标 复制文件；cp -r 复制目录；cp -a 保留权限时间戳，改配置前备份用它。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mv 兼职三件事：移动、改名、把文件挪进目录 —— 目标是目录就是移动。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mv 覆盖同名文件不提示：怕覆盖就加 -i，让它先问你一声。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514600"/>
          </a:xfrm>
          <a:prstGeom prst="roundRect">
            <a:avLst>
              <a:gd name="adj" fmla="val 290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create-copy.sh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965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mkdir -p ~/bootcamp/day087/{conf,logs,backup}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cd ~/bootcamp/day087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touch conf/nginx.conf logs/a.log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cp conf/nginx.conf backup/nginx.conf.bak   # 改前备份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cp -a /etc/ssh/sshd_config backup/          # 保留权限地备份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mv logs/a.log logs/old.log                  # 改名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mv old.log backup/                          # 移动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ls -R backup/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backup/: nginx.conf.bak  old.log  sshd_config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肌肉记忆：cp -a 源 目标.bak 这套"改配置前留底"动作，以后每天用。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087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通配符：一次命令操作一批文件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* 匹配任意长度任意字符：*.log 所有日志；day*.txt day 开头的文本。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? 只匹配一个字符：day0?.txt 命中 day01~day09，不命中 day10。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[abc] 匹配方括号里任一字符：day08[1-5].js 命中 day081 到 day085。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通配符由 shell 展开后交给命令，所以 rm *.log 等价于 rm a.log b.log ...，看清再回车。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267712"/>
          </a:xfrm>
          <a:prstGeom prst="roundRect">
            <a:avLst>
              <a:gd name="adj" fmla="val 322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wildcards.sh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71907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ls *.log          # 先预览要操作哪些文件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a.log  b.log  app.log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rm *.log          # 预览无误再删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ls day0?.txt      # day01.txt ~ day09.txt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ls day08[1-5].js  # day081.js ~ day085.js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cp /var/log/*.log backup/   # 通配符+路径组合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echo *.conf       # echo 可看 shell 展开结果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conf/nginx.conf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口诀：通配符命令三步走 —— ls 预览 → 确认列表 → 换成真正的动作（cp/mv/rm）。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087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rm 红线：Linux 没有回收站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rm 即永久删除：没有回收站，没有 Ctrl+Z，删错只能从备份恢复。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rm -r 删目录，rm -f 强制不询问；-rf 组合是"静音连根拔"，威力最大风险最高。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三条红线：禁止 rm -rf / 或带变量路径；禁止在根、/etc、家目录玩通配删除；禁止不加 -i 就敲 rm -r。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危险增强：rm -rf $DIR/ 当 DIR 为空时变成 rm -rf / —— 变量拼路径必须先检查非空。</a:t>
            </a:r>
            <a:endParaRPr lang="en-US" sz="125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694176"/>
          <a:ext cx="11094415" cy="914400"/>
        </p:xfrm>
        <a:graphic>
          <a:graphicData uri="http://schemas.openxmlformats.org/drawingml/2006/table">
            <a:tbl>
              <a:tblPr/>
              <a:tblGrid>
                <a:gridCol w="3698138"/>
                <a:gridCol w="3698138"/>
                <a:gridCol w="3698138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危险操作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后果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替代做法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rm -rf / 或 /*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系统全毁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永远不敲，路径不带变量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rm -rf $DIR/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变量空则删根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 [ -n "$DIR" ] 检查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cd 后 rm -r 糊敲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删错目录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 pwd+ls 确认再删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rm 删重要数据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无法恢复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mv 进 trash/ 目录代替删除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10" name="Shape 7"/>
          <p:cNvSpPr/>
          <p:nvPr/>
        </p:nvSpPr>
        <p:spPr>
          <a:xfrm>
            <a:off x="548640" y="3694176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3749040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新手保命法：把 rm 当成 mv 到垃圾目录 ~/trash/ 的别名动作，绕开不可逆。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087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安全习惯：先 ls 确认，再删除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标准动作：ls 目标 → 看清列表 → 再对同一列表执行 rm，两步之间不换目录。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删除目录先 ls -R 递归预览：确认里面没有还想留的东西，再 rm -r。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给 rm 加 -i 交互确认：每个文件都问一遍 y/n，练习期建议总是带上。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关键数据双保险：操作前 cp -a 备份 + 虚拟机快照，两层安全网。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761488"/>
          </a:xfrm>
          <a:prstGeom prst="roundRect">
            <a:avLst>
              <a:gd name="adj" fmla="val 264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safe-rm.sh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2128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危险动作的标准流程（先看后删）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pwd                 # 确认不在 / 或 /etc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/home/user/bootcamp/day087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ls *.log            # 预览将删除的清单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a.log  b.log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rm -i *.log         # 逐个确认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rm: remove regular file 'a.log'? 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rm: remove regular file 'b.log'? 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想留后路？用"移动"代替删除：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mv a.log ~/trash/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记住顺序感：pwd → ls 预览 → rm -i。动作快不是本事，动作对才是。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087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cp file.conf file.conf.bak 与 cp -a 的区别？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rm -rf 有什么风险？为什么叫"静音连根拔"？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rm -rf $DIR/ 为什么危险？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day0?.txt 和 day*.txt 的区别？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Linux 删错文件还能像 Windows 一样从回收站找回来吗？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087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087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rm -rf 是社会工程与脚本注入的常见终点：任何拼出来的删除命令都要当成攻击面审查。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改配置先备份（cp -a）是应急响应的最后一道保险，出事 10 秒回滚。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/tmp 与通配删除结合有"符号链接攻击"历史漏洞：管理员脚本里对临时目录做通配操作需谨慎。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087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搭一个"文件管家"练习目录，把创建/复制/通配/安全删除全流程走一遍。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mkdir -p ~/filelab/{docs,images,backup,trash}，touch 造出 5 个 .txt 和 3 个 .png 文件。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用通配符 cp *.png images/ 一次搬运全部图片，ls images/ 验证。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把一个文件 cp -a 备份进 backup/，用 ls -l 对比两文件的时间戳权限是否一致。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ls *.txt 预览后用 rm -i 删除其中 2 个 .txt；再用 mv 把剩余文件丢进 trash/。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故意演练一次"危险姿势"：cd 到 /tmp 后 pwd+ls 确认位置，再执行删除（目录随便造，不碰系统路径）。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mkdir -p 一次建成四目录结构，通配符搬运成功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cp -a 备份保留了原时间戳（ls -l 两行对比一致）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删除前先 ls 预览的动作已成习惯，rm 全程带 -i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087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cp file.conf file.conf.bak 与 cp -a 的区别？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rm -rf 有什么风险？为什么叫"静音连根拔"？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rm -rf $DIR/ 为什么危险？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提示：想想 DIR 变量为空时命令变成什么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day0?.txt 和 day*.txt 的区别？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Linux 删错文件还能像 Windows 一样从回收站找回来吗？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087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写一份自己的"删除守则"三条，贴在笔记首页（提示：预览、-i、不碰系统路径）。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在 ~/filelab 用一条 mkdir -p + 通配符组合完成 10 个文件的归类整理。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把 /etc/ssh/sshd_config 用 cp -a 备份到家目录，写清备份时间与原因。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 Day 088：cat/less/tail -f —— 开始和日志打交道。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087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mkdir -p 一次建成四目录结构，通配符搬运成功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cp -a 备份保留了原时间戳（ls -l 两行对比一致）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删除前先 ls 预览的动作已成习惯，rm 全程带 -i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文件操作命令：cp/mv/rm 与通配符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086 会用 pwd/ls/cd 导航，能读 ls -l 的七列 —— 今天开始对文件"动手"。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088 · 查看文件内容：cat/less/head/tail、tail -f 实时日志与 grep 入门。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087 · 文件操作命令：cp/mv/rm 与通配符</dc:title>
  <dc:subject>Day 087 · 文件操作命令：cp/mv/rm 与通配符</dc:subject>
  <dc:creator>0基础计算机与网络安全工程师训练营</dc:creator>
  <cp:lastModifiedBy>0基础计算机与网络安全工程师训练营</cp:lastModifiedBy>
  <cp:revision>1</cp:revision>
  <dcterms:created xsi:type="dcterms:W3CDTF">2026-09-10T09:03:13Z</dcterms:created>
  <dcterms:modified xsi:type="dcterms:W3CDTF">2026-09-10T09:03:13Z</dcterms:modified>
</cp:coreProperties>
</file>