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slideMasters/slideMaster12.xml" ContentType="application/vnd.openxmlformats-officedocument.presentationml.slideMaster+xml"/>
  <Override PartName="/ppt/slides/slide12.xml" ContentType="application/vnd.openxmlformats-officedocument.presentationml.slide+xml"/>
  <Override PartName="/ppt/slideMasters/slideMaster13.xml" ContentType="application/vnd.openxmlformats-officedocument.presentationml.slideMaster+xml"/>
  <Override PartName="/ppt/slides/slide13.xml" ContentType="application/vnd.openxmlformats-officedocument.presentationml.slide+xml"/>
  <Override PartName="/ppt/slideMasters/slideMaster14.xml" ContentType="application/vnd.openxmlformats-officedocument.presentationml.slideMaster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notesMasterIdLst>
    <p:notesMasterId r:id="rId16"/>
  </p:notesMasterIdLst>
  <p:sldSz cx="12191695" cy="6858000"/>
  <p:notesSz cx="6858000" cy="12191695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notesMaster" Target="notesMasters/notesMaster1.xml"/><Relationship Id="rId17" Type="http://schemas.openxmlformats.org/officeDocument/2006/relationships/presProps" Target="presProps.xml"/><Relationship Id="rId18" Type="http://schemas.openxmlformats.org/officeDocument/2006/relationships/viewProps" Target="viewProps.xml"/><Relationship Id="rId19" Type="http://schemas.openxmlformats.org/officeDocument/2006/relationships/theme" Target="theme/theme1.xml"/><Relationship Id="rId2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_rels/notesSlide1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2.xml"/>
		</Relationships>
</file>

<file path=ppt/notesSlides/_rels/notesSlide1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3.xml"/>
		</Relationships>
</file>

<file path=ppt/notesSlides/_rels/notesSlide1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4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【随堂答案】
1. Windows 多盘符（C:\、D:\）并列，Linux 单根 / 的树形结构，其他分区挂载为子目录。
2. 绝对路径：~ 展开为具体家目录（如 /home/user），从根出发路径完整确定。
3. cd .. 去上一级目录；cd - 跳回上一次所在目录（两个目录间来回切换）。
4. 日志在 /var/log（auth.log、syslog 等），配置在 /etc（passwd、ssh 等）。
5. d 表示目录；- 表示普通文件；l 表示软链接 —— 第 1 位是文件类型标记。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【练习题答案】
1. Windows 多盘符（C:\、D:\）并列，Linux 单根 / 的树形结构，其他分区挂载为子目录。
2. 绝对路径：~ 展开为具体家目录（如 /home/user），从根出发路径完整确定。
3. cd .. 去上一级目录；cd - 跳回上一次所在目录（两个目录间来回切换）。
4. 日志在 /var/log（auth.log、syslog 等），配置在 /etc（passwd、ssh 等）。
5. d 表示目录；- 表示普通文件；l 表示软链接 —— 第 1 位是文件类型标记。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F172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8778240" y="-1645920"/>
            <a:ext cx="5120640" cy="512064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-1371600" y="4846320"/>
            <a:ext cx="3474720" cy="347472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822960" y="1920240"/>
            <a:ext cx="10515600" cy="21945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spcAft>
                <a:spcPts val="800"/>
              </a:spcAft>
              <a:buNone/>
            </a:pPr>
            <a:r>
              <a:rPr lang="en-US" sz="44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086</a:t>
            </a:r>
            <a:endParaRPr lang="en-US" sz="4400" dirty="0"/>
          </a:p>
          <a:p>
            <a:pPr indent="0" marL="0">
              <a:spcAft>
                <a:spcPts val="1000"/>
              </a:spcAft>
              <a:buNone/>
            </a:pPr>
            <a:r>
              <a:rPr lang="en-US" sz="30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文件系统与导航：/ 目录结构与路径</a:t>
            </a:r>
            <a:endParaRPr lang="en-US" sz="4400" dirty="0"/>
          </a:p>
          <a:p>
            <a:pPr indent="0" marL="0">
              <a:buNone/>
            </a:pPr>
            <a:r>
              <a:rPr lang="en-US" sz="15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 13 周 · Linux主线</a:t>
            </a:r>
            <a:endParaRPr lang="en-US" sz="4400" dirty="0"/>
          </a:p>
        </p:txBody>
      </p:sp>
      <p:sp>
        <p:nvSpPr>
          <p:cNvPr id="5" name="Shape 3"/>
          <p:cNvSpPr/>
          <p:nvPr/>
        </p:nvSpPr>
        <p:spPr>
          <a:xfrm>
            <a:off x="548640" y="4480560"/>
            <a:ext cx="210312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4480560"/>
            <a:ext cx="210312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阶段一 · Python</a:t>
            </a:r>
            <a:endParaRPr lang="en-US" sz="1200" dirty="0"/>
          </a:p>
        </p:txBody>
      </p:sp>
      <p:sp>
        <p:nvSpPr>
          <p:cNvPr id="7" name="Shape 5"/>
          <p:cNvSpPr/>
          <p:nvPr/>
        </p:nvSpPr>
        <p:spPr>
          <a:xfrm>
            <a:off x="2880360" y="4480560"/>
            <a:ext cx="182880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2880360" y="4480560"/>
            <a:ext cx="182880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预计 约 2 小时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4937760" y="4480560"/>
            <a:ext cx="329184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4937760" y="4480560"/>
            <a:ext cx="329184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理论30 + 实操60 + 练习30</a:t>
            </a:r>
            <a:endParaRPr lang="en-US" sz="1200" dirty="0"/>
          </a:p>
        </p:txBody>
      </p:sp>
      <p:sp>
        <p:nvSpPr>
          <p:cNvPr id="11" name="Text 9"/>
          <p:cNvSpPr/>
          <p:nvPr/>
        </p:nvSpPr>
        <p:spPr>
          <a:xfrm>
            <a:off x="822960" y="5806440"/>
            <a:ext cx="105156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打开这页 PPT，今天的学习就开始了。</a:t>
            </a:r>
            <a:endParaRPr lang="en-US" sz="125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086 · GOAL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今天学什么 · 为什么学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086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517904"/>
            <a:ext cx="5364328" cy="4663440"/>
          </a:xfrm>
          <a:prstGeom prst="roundRect">
            <a:avLst>
              <a:gd name="adj" fmla="val 1569"/>
            </a:avLst>
          </a:prstGeom>
          <a:solidFill>
            <a:srgbClr val="ECFEFF"/>
          </a:solidFill>
          <a:ln w="12700">
            <a:solidFill>
              <a:srgbClr val="0891B2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77240" y="1691640"/>
            <a:ext cx="490712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今天学什么</a:t>
            </a:r>
            <a:endParaRPr lang="en-US" sz="1600" dirty="0"/>
          </a:p>
        </p:txBody>
      </p:sp>
      <p:sp>
        <p:nvSpPr>
          <p:cNvPr id="10" name="Text 8"/>
          <p:cNvSpPr/>
          <p:nvPr/>
        </p:nvSpPr>
        <p:spPr>
          <a:xfrm>
            <a:off x="777240" y="2148840"/>
            <a:ext cx="4907128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画出 Linux 单根目录树，说出 /etc、/home、/var、/bin、/log 各放什么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用 pwd 确认位置，用 ls -a/-l/-h 组合查看目录内容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用绝对路径与相对路径两种方式 cd 到同一目录，理解 . 与 ..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逐列解读 ls -l 输出：类型权限、链接数、属主、属组、大小、时间、名字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养成职业习惯：到家先 pwd + ls，永远知道自己在哪</a:t>
            </a:r>
            <a:endParaRPr lang="en-US" sz="1300" dirty="0"/>
          </a:p>
        </p:txBody>
      </p:sp>
      <p:sp>
        <p:nvSpPr>
          <p:cNvPr id="11" name="Shape 9"/>
          <p:cNvSpPr/>
          <p:nvPr/>
        </p:nvSpPr>
        <p:spPr>
          <a:xfrm>
            <a:off x="6278728" y="1517904"/>
            <a:ext cx="5364328" cy="4663440"/>
          </a:xfrm>
          <a:prstGeom prst="roundRect">
            <a:avLst>
              <a:gd name="adj" fmla="val 1569"/>
            </a:avLst>
          </a:prstGeom>
          <a:solidFill>
            <a:srgbClr val="FFFBEB"/>
          </a:solidFill>
          <a:ln w="12700">
            <a:solidFill>
              <a:srgbClr val="B45309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6507328" y="1691640"/>
            <a:ext cx="490712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为什么学</a:t>
            </a:r>
            <a:endParaRPr lang="en-US" sz="1600" dirty="0"/>
          </a:p>
        </p:txBody>
      </p:sp>
      <p:sp>
        <p:nvSpPr>
          <p:cNvPr id="13" name="Text 11"/>
          <p:cNvSpPr/>
          <p:nvPr/>
        </p:nvSpPr>
        <p:spPr>
          <a:xfrm>
            <a:off x="6507328" y="2148840"/>
            <a:ext cx="4907128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Windows 有 C/D/E 多个盘符，Linux 只有一棵从 / 出发的树 —— 思维必须先切换过来。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找不到文件、看不懂路径，后面查日志、配服务、写脚本全都寸步难行。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ls -l 是安全工程师的"体检表"：权限位、属主、时间戳，一眼看出文件健康状态。</a:t>
            </a:r>
            <a:endParaRPr lang="en-US" sz="13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086 · MAP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知识地图：文件系统与导航：/ 目录结构与路径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086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73736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585216" y="173736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一棵树从 /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单根不分盘</a:t>
            </a:r>
            <a:endParaRPr lang="en-US" sz="1150" dirty="0"/>
          </a:p>
        </p:txBody>
      </p:sp>
      <p:sp>
        <p:nvSpPr>
          <p:cNvPr id="10" name="Shape 8"/>
          <p:cNvSpPr/>
          <p:nvPr/>
        </p:nvSpPr>
        <p:spPr>
          <a:xfrm>
            <a:off x="4069994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1" name="Shape 9"/>
          <p:cNvSpPr/>
          <p:nvPr/>
        </p:nvSpPr>
        <p:spPr>
          <a:xfrm>
            <a:off x="4344314" y="173736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4380890" y="173736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关键目录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etc/bin/home/var</a:t>
            </a:r>
            <a:endParaRPr lang="en-US" sz="1150" dirty="0"/>
          </a:p>
        </p:txBody>
      </p:sp>
      <p:sp>
        <p:nvSpPr>
          <p:cNvPr id="13" name="Shape 11"/>
          <p:cNvSpPr/>
          <p:nvPr/>
        </p:nvSpPr>
        <p:spPr>
          <a:xfrm>
            <a:off x="7865669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4" name="Shape 12"/>
          <p:cNvSpPr/>
          <p:nvPr/>
        </p:nvSpPr>
        <p:spPr>
          <a:xfrm>
            <a:off x="8139989" y="173736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8176565" y="173736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pwd/ls/cd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导航三板斧</a:t>
            </a:r>
            <a:endParaRPr lang="en-US" sz="1150" dirty="0"/>
          </a:p>
        </p:txBody>
      </p:sp>
      <p:sp>
        <p:nvSpPr>
          <p:cNvPr id="16" name="Shape 14"/>
          <p:cNvSpPr/>
          <p:nvPr/>
        </p:nvSpPr>
        <p:spPr>
          <a:xfrm>
            <a:off x="548640" y="297180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7" name="Text 15"/>
          <p:cNvSpPr/>
          <p:nvPr/>
        </p:nvSpPr>
        <p:spPr>
          <a:xfrm>
            <a:off x="585216" y="297180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绝对 vs 相对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. 与 ..</a:t>
            </a:r>
            <a:endParaRPr lang="en-US" sz="1150" dirty="0"/>
          </a:p>
        </p:txBody>
      </p:sp>
      <p:sp>
        <p:nvSpPr>
          <p:cNvPr id="18" name="Shape 16"/>
          <p:cNvSpPr/>
          <p:nvPr/>
        </p:nvSpPr>
        <p:spPr>
          <a:xfrm>
            <a:off x="4069994" y="331470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9" name="Shape 17"/>
          <p:cNvSpPr/>
          <p:nvPr/>
        </p:nvSpPr>
        <p:spPr>
          <a:xfrm>
            <a:off x="4344314" y="297180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20" name="Text 18"/>
          <p:cNvSpPr/>
          <p:nvPr/>
        </p:nvSpPr>
        <p:spPr>
          <a:xfrm>
            <a:off x="4380890" y="297180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ls -l 七列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逐列解读</a:t>
            </a:r>
            <a:endParaRPr lang="en-US" sz="1150" dirty="0"/>
          </a:p>
        </p:txBody>
      </p:sp>
      <p:sp>
        <p:nvSpPr>
          <p:cNvPr id="21" name="Shape 19"/>
          <p:cNvSpPr/>
          <p:nvPr/>
        </p:nvSpPr>
        <p:spPr>
          <a:xfrm>
            <a:off x="7865669" y="331470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22" name="Shape 20"/>
          <p:cNvSpPr/>
          <p:nvPr/>
        </p:nvSpPr>
        <p:spPr>
          <a:xfrm>
            <a:off x="8139989" y="297180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23" name="Text 21"/>
          <p:cNvSpPr/>
          <p:nvPr/>
        </p:nvSpPr>
        <p:spPr>
          <a:xfrm>
            <a:off x="8176565" y="297180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安全视角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时间戳与属主</a:t>
            </a:r>
            <a:endParaRPr lang="en-US" sz="1150" dirty="0"/>
          </a:p>
        </p:txBody>
      </p:sp>
      <p:sp>
        <p:nvSpPr>
          <p:cNvPr id="24" name="Text 22"/>
          <p:cNvSpPr/>
          <p:nvPr/>
        </p:nvSpPr>
        <p:spPr>
          <a:xfrm>
            <a:off x="548640" y="3383280"/>
            <a:ext cx="11094415" cy="30175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本周位置：第 13 周 · Linux主线。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本日定位：看懂 Linux 从 / 开始的单根目录树，会用 pwd/ls/cd 自由导航，能读绝对/相对路径并解读 ls -l 的每一列。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学完今天，你离本月项目又近一步 —— 每个知识点都会在项目里用到。</a:t>
            </a:r>
            <a:endParaRPr lang="en-US" sz="1300" dirty="0"/>
          </a:p>
        </p:txBody>
      </p:sp>
      <p:sp>
        <p:nvSpPr>
          <p:cNvPr id="25" name="Shape 23"/>
          <p:cNvSpPr/>
          <p:nvPr/>
        </p:nvSpPr>
        <p:spPr>
          <a:xfrm>
            <a:off x="548640" y="5486400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FF6FF"/>
          </a:solidFill>
          <a:ln w="15240">
            <a:solidFill>
              <a:srgbClr val="1D4ED8"/>
            </a:solidFill>
            <a:prstDash val="solid"/>
          </a:ln>
        </p:spPr>
      </p:sp>
      <p:sp>
        <p:nvSpPr>
          <p:cNvPr id="26" name="Text 24"/>
          <p:cNvSpPr/>
          <p:nvPr/>
        </p:nvSpPr>
        <p:spPr>
          <a:xfrm>
            <a:off x="749808" y="5541264"/>
            <a:ext cx="10692079" cy="66751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说明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今天的目标：理解 文件系统与导航：/ 目录结构与路径 的核心原理，并亲手把代码跑起来。</a:t>
            </a:r>
            <a:endParaRPr lang="en-US" sz="12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086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一切从 / 开始：单根目录树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086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Linux 没有盘符：只有一个根 /，所有分区、U盘、网络盘都"挂载"成树上的一个目录。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/etc 配置文件，/home 普通用户家，/root root 家，/bin 用户命令，/sbin 管理命令。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/var 可变数据，日志住在 /var/log；/tmp 人人可写但重启常清空，别放重要文件。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/home/alice = Windows 的 C:\Users\alice；~ 是"我的家"的缩写。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2761488"/>
          </a:xfrm>
          <a:prstGeom prst="roundRect">
            <a:avLst>
              <a:gd name="adj" fmla="val 2649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directory-tree.txt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2212848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/                     ← 根，一切的起点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├── bin/               ← 用户命令（ls、cp 住这里）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├── etc/               ← 系统与应用配置（passwd、ssh）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├── home/              ← 普通用户家目录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│   └── user/          ← 你的地盘：~ 即此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├── root/              ← root 用户的家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├── var/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│   └── log/           ← 日志：auth.log、syslog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├── tmp/               ← 临时文件，重启可能清空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└── usr/               ← 安装的软件与库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记四个高频目录即可先跑起来：/etc 改配置、/var/log 查日志、/home 存文件、/tmp 放临时。</a:t>
            </a:r>
            <a:endParaRPr lang="en-US" sz="125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086 · CODE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导航三板斧：pwd / ls / cd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086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pwd（print working directory）：永远先问自己"我在哪"，路径是命令行里唯一的方向感。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ls 看名字；ls -a 连隐藏文件（点开头）一起看；ls -lh 人性化大小并显示详情。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cd 绝对路径（/var/log）从根出发，cd 相对路径（logs）从当前位置出发。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cd .. 上一层，cd ~ 或 cd 直回家，cd - 在上一次目录间来回跳。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3008376"/>
          </a:xfrm>
          <a:prstGeom prst="roundRect">
            <a:avLst>
              <a:gd name="adj" fmla="val 2432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navigate.sh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245973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pwd                    # 我在哪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/home/user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ls                     # 看当前目录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bootcamp  notes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ls -a                  # 隐藏文件也现身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.  ..  .bashrc  bootcamp  notes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cd /var/log            # 绝对路径：从 / 出发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pwd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/var/log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cd ~/bootcamp &amp;&amp; cd .. &amp;&amp; cd -   # 回家→上一层→跳回刚才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/home/user/bootcamp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新手期约定：每次 cd 之后先 pwd 确认，再 ls 确认内容，两周内导航不再迷路。</a:t>
            </a:r>
            <a:endParaRPr lang="en-US" sz="125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086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绝对路径 vs 相对路径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086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6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绝对路径以 / 开头：/var/log/auth.log，任何位置都有效，脚本里写它最稳。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相对路径以当前位置为起点：不在路径开头写 /，如 ./notes 或 ../bootcamp。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. 代表当前目录，.. 代表上一级：./run.sh 表示"运行当前目录下的 run.sh"。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安全习惯：关键脚本写绝对路径；交互时用相对路径提速 —— 生产排错先 pwd 再拼路径。</a:t>
            </a:r>
            <a:endParaRPr lang="en-US" sz="1250" dirty="0"/>
          </a:p>
        </p:txBody>
      </p:sp>
      <p:graphicFrame>
        <p:nvGraphicFramePr>
          <p:cNvPr id="7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48640" y="3694176"/>
          <a:ext cx="11094415" cy="914400"/>
        </p:xfrm>
        <a:graphic>
          <a:graphicData uri="http://schemas.openxmlformats.org/drawingml/2006/table">
            <a:tbl>
              <a:tblPr/>
              <a:tblGrid>
                <a:gridCol w="3698138"/>
                <a:gridCol w="3698138"/>
                <a:gridCol w="3698138"/>
              </a:tblGrid>
              <a:tr h="457200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目标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当前在 /home/user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当前在 /var/log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去 /var/log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cd /var/log（绝对）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cd . 已在此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去 /home/user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cd ~ 或 cd .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cd /home/user（绝对）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回家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cd ~ 或 cd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cd ~ 或 cd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上一层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cd ..（到 /home）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cd ..（到 /var）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</a:tbl>
          </a:graphicData>
        </a:graphic>
      </p:graphicFrame>
      <p:sp>
        <p:nvSpPr>
          <p:cNvPr id="10" name="Shape 7"/>
          <p:cNvSpPr/>
          <p:nvPr/>
        </p:nvSpPr>
        <p:spPr>
          <a:xfrm>
            <a:off x="548640" y="3694176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1" name="Text 8"/>
          <p:cNvSpPr/>
          <p:nvPr/>
        </p:nvSpPr>
        <p:spPr>
          <a:xfrm>
            <a:off x="749808" y="3749040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一个自测：从 /etc 手写相对路径到 /var/log —— 写得出 cd ../../var/log 就真懂了。</a:t>
            </a:r>
            <a:endParaRPr lang="en-US" sz="125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086 · CODE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ls -l 输出逐列解读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086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7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 1 列 10 个字符：第 1 位类型（- 文件 / d 目录 / l 软链接），后 9 位是权限位。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 2 列硬链接数，第 3/4 列属主与属组 —— 谁"拥有"这个文件。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 5 列字节大小（-h 变 K/M），第 6 列最后修改时间，第 7 列名字。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安全视角：改过 auth.log 吗？属主被换成非常见用户吗？ls -l 一眼见分晓。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2761488"/>
          </a:xfrm>
          <a:prstGeom prst="roundRect">
            <a:avLst>
              <a:gd name="adj" fmla="val 2649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ls-l-read.txt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2212848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ls -lh /etc/passwd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-rw-r--r-- 1 root root 2.8K Jan 12 10:03 /etc/passwd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│ │  │  │ │    │    │    │    └── 修改时间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│ │  │  │ └── 属组 └── 属主 └── 大小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│ │  │  └── 其他(o)：r-- 只能读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│ │  └── 属组(g)：r-- 只能读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│  └── 属主(u)：rw- 可读可写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└── - = 普通文件；d = 目录；l = 软链接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ls -ld /tmp            # 看目录本身的属性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drwxrwxrwt 8 root root 4.0K ...  /tmp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明天 Day 089 专讲 rwx 权限模型，今天先学会把这一列"读出声"。</a:t>
            </a:r>
            <a:endParaRPr lang="en-US" sz="125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086 · QUIZ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随堂自测（学完立刻做，5 题 10 分钟）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086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8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3891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Windows 与 Linux 的文件系统组织最核心的区别是什么？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~/bootcamp/day086 是绝对路径还是相对路径？为什么？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cd .. 与 cd - 分别干什么？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日志文件在哪个目录？配置文件又在哪个目录？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ls -l 输出 drwxr-xr-x 第一个字符 d 说明什么？后面 9 位明天才学，但第一个字符要会。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548640" y="6035040"/>
            <a:ext cx="11094415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答案在本页备注（视图 → 备注）。全对 = 今天过关；错 2 题以上 = 重看对应小节。</a:t>
            </a:r>
            <a:endParaRPr lang="en-US" sz="115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B4530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086 · PITFALLS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常见误区对照（新手 90% 的坑都在这）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086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9</a:t>
            </a:r>
            <a:endParaRPr lang="en-US" sz="900" dirty="0"/>
          </a:p>
        </p:txBody>
      </p:sp>
      <p:graphicFrame>
        <p:nvGraphicFramePr>
          <p:cNvPr id="10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48640" y="1554480"/>
          <a:ext cx="11094415" cy="914400"/>
        </p:xfrm>
        <a:graphic>
          <a:graphicData uri="http://schemas.openxmlformats.org/drawingml/2006/table">
            <a:tbl>
              <a:tblPr/>
              <a:tblGrid>
                <a:gridCol w="3749040"/>
                <a:gridCol w="3749040"/>
                <a:gridCol w="3931920"/>
              </a:tblGrid>
              <a:tr h="658368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错误写法 / 想法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问题所在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正确做法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只看不动手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看懂 ≠ 会写，眼高手低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每个示例逐行敲一遍并运行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跳过报错信息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错过最快的线索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先读最后一行再定位行号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copy 大段代码不求甚解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项目一变就不会改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理解每一行的作用再复制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086 · SECURITY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安全视角：这个知识以后怎么用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086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10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8463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文件时间戳与属主是取证第一线索：入侵排查先 ls -l 看谁改过什么。</a:t>
            </a:r>
            <a:endParaRPr lang="en-US" sz="1350" dirty="0"/>
          </a:p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/tmp 人人可写是历史攻击热点：可疑文件常藏身 /tmp，巡检时多看一眼。</a:t>
            </a:r>
            <a:endParaRPr lang="en-US" sz="1350" dirty="0"/>
          </a:p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路径污染风险：脚本里可执行文件用相对路径可能被劫持 —— 生产脚本写绝对路径。</a:t>
            </a:r>
            <a:endParaRPr lang="en-US" sz="1350" dirty="0"/>
          </a:p>
        </p:txBody>
      </p:sp>
      <p:sp>
        <p:nvSpPr>
          <p:cNvPr id="9" name="Shape 7"/>
          <p:cNvSpPr/>
          <p:nvPr/>
        </p:nvSpPr>
        <p:spPr>
          <a:xfrm>
            <a:off x="548640" y="566928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FFFBEB"/>
          </a:solidFill>
          <a:ln w="15240">
            <a:solidFill>
              <a:srgbClr val="B45309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572414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注意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法律红线：以上场景只允许在自己的实验环境、靶场或明确授权的目标上练习。</a:t>
            </a:r>
            <a:endParaRPr lang="en-US" sz="125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086 · LAB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动手实验（今天最重要的 60 分钟）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086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11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481328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49808" y="1554480"/>
            <a:ext cx="10692079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实验目标   </a:t>
            </a:r>
            <a:pPr indent="0" marL="0">
              <a:lnSpc>
                <a:spcPct val="112000"/>
              </a:lnSpc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在虚拟机里完成一次完整导航：从 / 出发自由走动并看懂 ls -l。</a:t>
            </a:r>
            <a:endParaRPr lang="en-US" sz="1350" dirty="0"/>
          </a:p>
        </p:txBody>
      </p:sp>
      <p:sp>
        <p:nvSpPr>
          <p:cNvPr id="10" name="Text 8"/>
          <p:cNvSpPr/>
          <p:nvPr/>
        </p:nvSpPr>
        <p:spPr>
          <a:xfrm>
            <a:off x="548640" y="2514600"/>
            <a:ext cx="11094415" cy="3886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登录后 pwd 确认在家，依次 cd /etc、/var/log、/tmp，每处先 pwd 后 ls。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用 ls -a 在家目录找出两个隐藏文件（如 .bashrc、.profile）并写下文件名。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从 /etc 用相对路径走到 /var/log（提示：cd ../../var/log），pwd 验证成功。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ls -lh /etc/passwd 与 ls -ld /tmp，把两行输出抄下并逐列标注含义。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cd - 来回跳两次，体验"上一次目录"；最后 cd ~ 回家，history 查看今天敲过的命令。</a:t>
            </a:r>
            <a:endParaRPr lang="en-US" sz="1350" dirty="0"/>
          </a:p>
        </p:txBody>
      </p:sp>
      <p:sp>
        <p:nvSpPr>
          <p:cNvPr id="11" name="Text 9"/>
          <p:cNvSpPr/>
          <p:nvPr/>
        </p:nvSpPr>
        <p:spPr>
          <a:xfrm>
            <a:off x="548640" y="5532120"/>
            <a:ext cx="14630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完成标准：</a:t>
            </a:r>
            <a:endParaRPr lang="en-US" sz="1350" dirty="0"/>
          </a:p>
        </p:txBody>
      </p:sp>
      <p:sp>
        <p:nvSpPr>
          <p:cNvPr id="12" name="Text 10"/>
          <p:cNvSpPr/>
          <p:nvPr/>
        </p:nvSpPr>
        <p:spPr>
          <a:xfrm>
            <a:off x="2011680" y="5532120"/>
            <a:ext cx="9631375" cy="8229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能不看笔记说出 /etc、/var/log、/tmp 各放什么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相对路径与绝对路径都能到达 /var/log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ls -l 一行能逐列读出：类型权限、属主、大小、时间、名字</a:t>
            </a:r>
            <a:endParaRPr lang="en-US" sz="125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086 · PRACTICE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练习题（30 分钟，先自己想再看提示）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086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12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4805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Windows 与 Linux 的文件系统组织最核心的区别是什么？</a:t>
            </a:r>
            <a:endParaRPr lang="en-US" sz="1350" dirty="0"/>
          </a:p>
          <a:p>
            <a:pPr indent="0" marL="0">
              <a:spcAft>
                <a:spcPts val="1200"/>
              </a:spcAft>
              <a:buNone/>
            </a:pPr>
            <a:r>
              <a:rPr lang="en-US" sz="1150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     提示：盘符 vs 树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~/bootcamp/day086 是绝对路径还是相对路径？为什么？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cd .. 与 cd - 分别干什么？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日志文件在哪个目录？配置文件又在哪个目录？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ls -l 输出 drwxr-xr-x 第一个字符 d 说明什么？后面 9 位明天才学，但第一个字符要会。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548640" y="6080760"/>
            <a:ext cx="11094415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做完对答案：答案在本页 PPT 备注里（视图 → 备注）。</a:t>
            </a:r>
            <a:endParaRPr lang="en-US" sz="115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086 · HOMEWORK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今日作业（写进你的练习文件夹）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086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13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645920"/>
            <a:ext cx="11094415" cy="47548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手绘 Linux 目录树（/、etc、home、var、bin、tmp 六个节点起步），标注每个目录用途。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从 /etc 分别用绝对与相对路径到达 /var/log，把两条命令写进 ~/bootcamp/day086.txt。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ls -lh 家目录三个文件，逐列标注类型权限、属主、大小、时间。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预习 Day 087：cp/mv/rm 文件操作与那个不能乱敲的 rm。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48640" y="4480560"/>
            <a:ext cx="11094415" cy="1371600"/>
          </a:xfrm>
          <a:prstGeom prst="roundRect">
            <a:avLst>
              <a:gd name="adj" fmla="val 5333"/>
            </a:avLst>
          </a:prstGeom>
          <a:solidFill>
            <a:srgbClr val="F1F5F9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4617720"/>
            <a:ext cx="10692079" cy="10972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600"/>
              </a:spcAft>
              <a:buNone/>
            </a:pPr>
            <a:r>
              <a:rPr lang="en-US" sz="13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文件管理习惯（从今天开始保持）</a:t>
            </a:r>
            <a:endParaRPr lang="en-US" sz="1350" dirty="0"/>
          </a:p>
          <a:p>
            <a:pPr indent="0" marL="0">
              <a:lnSpc>
                <a:spcPct val="120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所有代码放进 D:\bootcamp\day001 这样的日期文件夹；文件名用英文小写+下划线；每个文件第一行用 # 写注释说明用途。</a:t>
            </a:r>
            <a:endParaRPr lang="en-US" sz="135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086 · CHECK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今日验收 · 今天结束时你必须做到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086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14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2743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能不看笔记说出 /etc、/var/log、/tmp 各放什么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相对路径与绝对路径都能到达 /var/log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ls -l 一行能逐列读出：类型权限、属主、大小、时间、名字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能用自己的话讲清 文件系统与导航：/ 目录结构与路径 的核心概念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48640" y="4343400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548640" y="4526280"/>
            <a:ext cx="11094415" cy="17373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400"/>
              </a:spcAft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滚动复习（10 分钟）</a:t>
            </a:r>
            <a:endParaRPr lang="en-US" sz="1300" dirty="0"/>
          </a:p>
          <a:p>
            <a:pPr indent="0" marL="0">
              <a:lnSpc>
                <a:spcPct val="115000"/>
              </a:lnSpc>
              <a:spcAft>
                <a:spcPts val="1200"/>
              </a:spcAft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085 装好了 Ubuntu 环境，会 whoami/echo/apt —— 今天起真正在系统里走动。</a:t>
            </a:r>
            <a:endParaRPr lang="en-US" sz="1300" dirty="0"/>
          </a:p>
          <a:p>
            <a:pPr indent="0" marL="0">
              <a:spcAft>
                <a:spcPts val="400"/>
              </a:spcAft>
              <a:buNone/>
            </a:pPr>
            <a:r>
              <a:rPr lang="en-US" sz="130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明天预告</a:t>
            </a:r>
            <a:endParaRPr lang="en-US" sz="1300" dirty="0"/>
          </a:p>
          <a:p>
            <a:pPr indent="0" marL="0"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087 · 文件操作命令：cp/mv/rm/mkdir/touch、通配符与删除红线。</a:t>
            </a:r>
            <a:endParaRPr lang="en-US" sz="13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14</Slides>
  <Notes>14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7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</vt:vector>
  </TitlesOfParts>
  <Company>Bootcamp V1.0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Day 086 · 文件系统与导航：/ 目录结构与路径</dc:title>
  <dc:subject>Day 086 · 文件系统与导航：/ 目录结构与路径</dc:subject>
  <dc:creator>0基础计算机与网络安全工程师训练营</dc:creator>
  <cp:lastModifiedBy>0基础计算机与网络安全工程师训练营</cp:lastModifiedBy>
  <cp:revision>1</cp:revision>
  <dcterms:created xsi:type="dcterms:W3CDTF">2026-09-10T09:03:12Z</dcterms:created>
  <dcterms:modified xsi:type="dcterms:W3CDTF">2026-09-10T09:03:12Z</dcterms:modified>
</cp:coreProperties>
</file>