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内核是发动机，Ubuntu 是整车：内核+shell+工具+包管理打包成发行版，Ubuntu 只是众多发行版之一。
2. apt 属于 Debian/Ubuntu 系（.deb），yum/dnf 属于 CentOS/RHEL 系（.rpm）。
3. 图形界面吃内存、增加攻击面，运维与安全工作本就在终端完成；服务器只留 SSH 即可。
4. 独立内核与虚拟网络，能做快照回滚、多机组网等接近真实服务器的实验。
5. user=当前用户，ubuntu=主机名，~=当前目录（家目录），$=普通用户（root 是 #）。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内核是发动机，Ubuntu 是整车：内核+shell+工具+包管理打包成发行版，Ubuntu 只是众多发行版之一。
2. apt 属于 Debian/Ubuntu 系（.deb），yum/dnf 属于 CentOS/RHEL 系（.rpm）。
3. 图形界面吃内存、增加攻击面，运维与安全工作本就在终端完成；服务器只留 SSH 即可。
4. 独立内核与虚拟网络，能做快照回滚、多机组网等接近真实服务器的实验。
5. user=当前用户，ubuntu=主机名，~=当前目录（家目录），$=普通用户（root 是 #）。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是什么与为什么：发行版与第一个终端命令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能用自己的话说出 Linux 内核与发行版的关系，报出 Ubuntu/Debian/CentOS 各自的定位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举出至少 3 个安全行业离不开 Linux 的真实场景（服务器、Kali、日志、容器）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独立安装好 VirtualBox+Ubuntu 或 WSL2+Ubuntu，登进 shell 看到 $ 提示符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会打开终端，理解提示符结构，用 echo/date/whoami 完成第一组命令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apt update 安装小工具（如 sl/neofetch），验证环境可用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全球超七成服务器跑 Linux，安全岗位的日常对象就是它：日志在这、服务在这、漏洞也在这。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你写过 84 天 Python，但产线上的 Python 都跑在 Linux 上 —— 不懂 Linux 的脚本没有用武之地。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以后攻防的两大主角：Kali（攻）与 Ubuntu/CentOS（防），从今天起天天见面。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知识地图：Linux 是什么与为什么：发行版与第一个终端命令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内核与发行版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是什么关系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三大发行版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各管什么场景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安全行业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为何离不开它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VirtualBox/WSL2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搭练习环境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终端与提示符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 $ 前后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echo/date/whoami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第一组命令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本日定位：搞懂 Linux 与发行版的关系，明白安全工程师为什么离不开它，搭好 VirtualBox/WSL2 练习环境，敲下第一个终端命令。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Linux 是什么与为什么：发行版与第一个终端命令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是什么：内核 ≠ 发行版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严格说只是内核：管 CPU、内存、磁盘、网络的"发动机"，本身没有好用界面。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发行版 = Linux 内核 + shell/工具链 + 软件包管理 + 桌面，打包成开箱能用的系统。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类比 Python：内核像 Python 解释器，发行版像 Anaconda —— 解释器加 wheels 加工具。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同一内核千种发行版，选型只看场景：新手桌面、服务器、安全渗透各有默认答案。</a:t>
            </a:r>
            <a:endParaRPr lang="en-US" sz="12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层级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世界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世界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核心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解释器 python.exe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内核 kernel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工具打包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pip 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软件包 .deb/.rpm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全家桶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Anaconda 发行版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Ubuntu/CentOS 发行版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外壳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终端跑 python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shell（bash/zsh）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记结论：内核是发动机，发行版是整车 —— 买车看整车，不看发动机参数。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三大发行版：认场景不背参数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Debian：老牌社区发行版，稳定保守，Ubuntu 的"母亲"，apt 包管理。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Ubuntu：基于 Debian，半年一版、两年一个 LTS 支持五年，云服务器与新手机器默认选择。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CentOS：RHEL（红帽企业版）的免费复刻，yum/dnf 包管理，国内公司服务器存量大户。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选型口诀：自己练习用 Ubuntu，公司老机器可能遇到 CentOS，渗透攻防用 Kali（Debian 系）。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Ubuntu / Debian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CentOS / RHEL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包管理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apt install xxx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yum/dnf install xxx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包格式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.deb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.rpm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更新风格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较新、节奏快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极稳、企业级保守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常见位置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云主机、容器、开发机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国内传统企业服务器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 90% 相同：先学好通用部分，apt 与 yum 只是安装器不同，不用怕。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为什么安全工程师离不开 Linux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服务器事实标准：网站、数据库、中间件大多跑在 Linux 上，查日志、看进程都在终端完成。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攻击端标配：Kali Linux 内置几百个安全工具，Nmap、Hydra、sqlmap 开箱即用。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容器与云的地基：Docker/K8s 底层就是 Linux 机制，云上主机默认没有图形界面。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招聘现实：安全岗 JD 常写"熟悉 Linux 操作"，不会 Linux 的安全工程师寸步难行。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day-in-life.sh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安全工程师的一天，几乎全在终端里：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admin@192.168.1.20      # 远程登录服务器（没有图形界面）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tail -n 50 /var/log/auth.log   # 看谁在尝试爆破登录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ss -tlnp               # 看服务器开了哪些端口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restart nginx        # 重启 Web 服务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nmap -sV 192.168.1.0/24     # 摸清内网资产（仅限授权环境）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现在看不懂没关系 —— 第 13 周结束时，这五行你会全部看懂并天天使用。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搭环境：VirtualBox 或 WSL2 二选一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 A VirtualBox：完整虚拟机，有独立内核，练快照/恢复/网络实验更真实，内存建议 4G+。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 B WSL2（Win10/11）：Windows 内置的 Linux 子系统，秒开轻量，适合纯命令行练习。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本训练营选 A：后面要用快照回滚、网段实验、服务搭建，虚拟机更接近真实服务器。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习惯从第一天养成：终端只用来"下达指令"，所有练习在 ~/bootcamp/ 目录里做。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setup.sh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方案 A：VirtualBox + Ubuntu Server（推荐，后面 90 天都用它）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下载 VirtualBox 与 Ubuntu Server 22.04/24.04 ISO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新建虚拟机：内存 4096MB、磁盘 25GB、网络选 [NAT]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挂载 ISO 安装：勾选 "Install OpenSSH server"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4. 登录后看到提示符即成功：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user@ubuntu:~$ echo hello linux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hello linux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方案 B：WSL2（轻量备选）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管理员 PowerShell：wsl --install -d Ubuntu-24.04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装完重启，开始菜单打开 Ubuntu → 同样进入 $ 提示符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装完先拍快照（虚拟机菜单：生成备份）：以后玩坏了 5 秒回滚，大胆实验。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内核和 Ubuntu 是什么关系？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install 和 yum install 分别属于哪类发行版？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云服务器为什么大多不带图形界面？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VirtualBox 方案比 WSL2 好在哪一点？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提示符 user@ubuntu:~$ 里三段各是什么意思？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环境隔离是安全实验第一原则：所有练习在虚拟机/WSL 内进行，不拿真实生产机练手。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快照是攻防实验的安全网：做危险操作前先拍快照，坏了立刻回滚。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只从官方源装软件：来路不明的 .deb 可能捆绑后门，开源生态同样有供应链风险。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从零装好 Linux 练习环境，完成第一组命令并装上一个小工具。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安装 VirtualBox 并创建 Ubuntu 虚拟机（或 WSL2 装 Ubuntu），登录到 $ 提示符。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给虚拟机拍一个快照，命名 day085-clean，练习回滚一次。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依次运行 whoami、hostname、date、echo "hello linux"，把输出抄进 ~/bootcamp/day085.txt。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sudo apt update &amp;&amp; sudo apt install -y neofetch，再运行 neofetch 看系统信息。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uname -a 查看内核版本，回答：内核版本号是多少？发行版名称是什么？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登录后能看到 user@ubuntu:~$ 提示符，快照可创建可回滚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四个基础命令各运行成功一次，输出已记录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neofetch 能展示系统信息，uname -a 能读出内核版本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内核和 Ubuntu 是什么关系？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提示：类比 Python 解释器与 Anaconda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install 和 yum install 分别属于哪类发行版？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云服务器为什么大多不带图形界面？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VirtualBox 方案比 WSL2 好在哪一点？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提示符 user@ubuntu:~$ 里三段各是什么意思？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提示：谁、在哪台机器、在哪个目录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截图或抄录 neofetch 输出，写出：发行版名、内核版本、桌面有无。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查资料写三行：Kali 与 Ubuntu 同源还是不同系？Kali 面向什么人群？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Day085 实验目录 ~/bootcamp/ 建好，day085.txt 记录今天的 5 条命令输出。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086：/ 目录树 —— 一切从 / 开始。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登录后能看到 user@ubuntu:~$ 提示符，快照可创建可回滚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四个基础命令各运行成功一次，输出已记录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neofetch 能展示系统信息，uname -a 能读出内核版本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Linux 是什么与为什么：发行版与第一个终端命令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用 30 题毕业测试收官 Python 第 3 个月 —— 知识树与错题本还在，别丢。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文件系统与导航：/ 目录结构、pwd/ls/cd 与绝对相对路径。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085 · Linux 是什么与为什么：发行版与第一个终端命令</dc:title>
  <dc:subject>Day 085 · Linux 是什么与为什么：发行版与第一个终端命令</dc:subject>
  <dc:creator>0基础计算机与网络安全工程师训练营</dc:creator>
  <cp:lastModifiedBy>0基础计算机与网络安全工程师训练营</cp:lastModifiedBy>
  <cp:revision>1</cp:revision>
  <dcterms:created xsi:type="dcterms:W3CDTF">2026-09-10T09:03:11Z</dcterms:created>
  <dcterms:modified xsi:type="dcterms:W3CDTF">2026-09-10T09:03:11Z</dcterms:modified>
</cp:coreProperties>
</file>