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基础语法→工具链→Web 开发→漏洞与检测。顺序即依赖：没有函数异常处理写不出爬虫工具；不懂 HTTP 与数据库就读不懂 SQLi 原理；检测引擎更是前三层能力的总装。
2. 低于毕业线 24：统计错题分布找出最薄弱的周（如第 2 月多线程），制定回炉计划重学对应 Day 并重做练习，一周后重测同题，全对才算过关，而不是简单刷分。
3. 防止"学过=会"的错觉。看懂课件是 3 星以下状态，能独立完成是 4 星，能教别人才 5 星；用最近一次真实使用经历评分，结果最接近真实水平，自评才有指导意义。
4. 安全工作的主战场是 Linux 服务器：工具链、靶场、日志、权限体系都基于 Linux；且第 3 月已有 Python+Web 底子，正好用部署毕业项目的方式把 Linux 用起来，学了就用最牢固。
5. 30 题 ≥24 分 + 知识树每层能举例 + 自评表存档 + 第 4 月环境就绪。达标后立即把知识树/自评/错题清单存档，装好 Linux 环境，无缝衔接第 4 月 Day1，学习节奏不断档。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基础语法→工具链→Web 开发→漏洞与检测。顺序即依赖：没有函数异常处理写不出爬虫工具；不懂 HTTP 与数据库就读不懂 SQLi 原理；检测引擎更是前三层能力的总装。
2. 低于毕业线 24：统计错题分布找出最薄弱的周（如第 2 月多线程），制定回炉计划重学对应 Day 并重做练习，一周后重测同题，全对才算过关，而不是简单刷分。
3. 防止"学过=会"的错觉。看懂课件是 3 星以下状态，能独立完成是 4 星，能教别人才 5 星；用最近一次真实使用经历评分，结果最接近真实水平，自评才有指导意义。
4. 安全工作的主战场是 Linux 服务器：工具链、靶场、日志、权限体系都基于 Linux；且第 3 月已有 Python+Web 底子，正好用部署毕业项目的方式把 Linux 用起来，学了就用最牢固。
5. 30 题 ≥24 分 + 知识树每层能举例 + 自评表存档 + 第 4 月环境就绪。达标后立即把知识树/自评/错题清单存档，装好 Linux 环境，无缝衔接第 4 月 Day1，学习节奏不断档。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季度大复盘：知识树、30 题毕业测试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12 周 · 毕业主线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独立画出 3 个月知识树：基础语法 → 工具链 → Web 开发 → 漏洞与检测，四层各能举例 3 个知识点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30 题毕业综合测试，答对 24 题及以上为毕业线；错题逐题回归对应课件日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填写能力自评表：12 项核心能力按 1-5 星自评，标注 2 项最弱项与补强计划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说出第 4 月主线：Linux 基础 —— 命令行、文件系统、权限与 Shell 脚本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把知识树与自评表存入学习档案，作为第 4 月开篇对照基线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三个月约 250 小时投入，值得一次系统化盘点：散装知识点串成树，才算真正长在你脑子里。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题测试是毕业线也是体检报告：错题分布直接指出第 4 月该补哪里。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能力自评是起点不是终点：第 4 月末再评一次，两次对比就是最真实的成长曲线。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知识地图：季度大复盘：知识树、30 题毕业测试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第1月·基础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变量/循环/函数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第2月·工具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文件/线程/爬虫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第3月·Web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Flask/SQLite/Jinja2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第3月+·漏洞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SQLi/XSS/检测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30题测试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≥24 毕业线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自评+预告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第4月 Linux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12 周 · 毕业主线。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 3 个月所学梳理成一棵知识树（基础→工具→Web→漏洞），用 30 题毕业综合测试验收，完成能力自评表，并预告第 4 月 Linux 之旅。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季度大复盘：知识树、30 题毕业测试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个月知识树：四层生长路径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 月·基础：变量/类型 → 列表字典 → 循环分支 → 函数 → 错误处理，一切的地基。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 月·工具：文件操作 → 正则 → 多线程/线程池 → socket → 爬虫(requests/BS4/API)。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月·Web：HTML/CSS → Flask 路由模板 → SQLite 数据库 → Jinja2 → 完整小站。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月+·漏洞：SQLi/XSS/CSRF/命令注入原理 → 手工检测 → 插件化引擎 → 毕业平台。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验收标准：每一层都能说出 3 个"我写过、我调试过"的知识点，说不出就回炉那一周。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knowledge_tree.py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knowledge_tree.py —— 3 个月知识树（可运行）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TREE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"第1月·基础": ["变量与类型", "循环与分支", "函数与异常"],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"第2月·工具": ["文件与正则", "线程与线程池", "爬虫与API"],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"第3月·Web":  ["Flask路由模板", "SQLite增删改查", "Jinja2继承"],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"第3月+·漏洞": ["四大漏洞原理", "手工检测", "插件化引擎"],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total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layer, nodes in TREE.items():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total += len(nodes)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print(f"{layer}: " + " -&gt; ".join(nodes))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total == 12 and len(TREE) == 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print(f"知识树 {len(TREE)} 层 {total} 节点 —— 每个节点配一段你写过的代码")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知识树用法：面试自我介绍按这四层讲成长故事，比罗列技能词有说服力。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题毕业综合测试：怎么用这份卷子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闭卷限时 40 分钟：每题口头作答或写下关键词，再翻答案自评计分。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毕业线 24/30：达标发自己"第一阶段毕业"；未达标按错题周分布回炉重学。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答题策略：先答有把握的，卡壳超 90 秒就跳过 —— 考试策略本身也是职业技能。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错题处理：每道错题记录"错在哪层知识树、对应 Day 几"，形成个人易错地图。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gradetest.py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gradetest.py —— 30 题测试计分器（可运行）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ANSWER_KEY = "见 concepts 最后一页 code 字段(30题+答案)"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grade(scores):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assert len(scores) == 30, "必须正好 30 题"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passed = sum(1 for s in scores if 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level = ("毕业通过!" if passed &gt;= 24 else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"接近线, 回炉错题周" if passed &gt;= 20 else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"建议重学: 找错题最集中的周")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print(f"得分: {passed}/30  判定: {level}")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passed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demo = [1] * 25 + [0] * 5      # 模拟答对 25 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assert grade(demo) == 25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用法: 每题 1 分, 答对记 True; 40 分钟闭卷完成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计分不是目的：错题回炉 + 一周后重测同题全对，才算真正过关。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能力自评表：12 项核心能力星级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自评规则：5=能教别人，4=独立完成，3=照例题能做，2=需要查资料，1=尚未入门。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诚实评分：高估自己会让你在第 4 月摔跟头；评分依据是"最近一次实际使用"。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最弱 2 项必标补强计划：写清"哪周哪天重学哪些 Day"，计划越具体越可能执行。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本表存档 learning_profile.md：第 4 月末同表再评，两版对比即成长记录。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能力项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所属月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自评(1-5)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变量/循环/函数/异常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第1月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列表/字典/字符串深入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第1月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文件操作与正则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多线程与线程池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 网络编程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爬虫 requests/BS4/API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Flask 路由与模板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SQLite 数据库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Jinja2 与前端基础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四大漏洞原理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第3月+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检测器/扫描引擎开发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第3月+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文档/测试/复盘习惯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贯穿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self_eval.py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self_eval.py —— 自评计算器（可运行）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SKILLS = {  # 能力: 自评星级(1-5), 填完再运行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"变量循环函数": 4, "列表字典": 4, "文件与正则": 3,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"多线程": 3, "socket": 3, "爬虫": 4,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"Flask": 4, "SQLite": 3, "Jinja2": 3,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"四大漏洞": 4, "检测引擎": 4, "文档测试复盘": 3,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all(1 &lt;= v &lt;= 5 for v in SKILLS.values())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avg = sum(SKILLS.values()) / len(SKILLS)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weakest = sorted(SKILLS.items(), key=lambda kv: kv[1])[:2]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print(f"平均星级: {avg:.1f}")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print("最弱 2 项(需补强计划):", weakest)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len(SKILLS) == 12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平均星级 ≥3.5 即健康；低于 3 的单项就是第 4 月第一个周末的回炉清单。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月预告：Linux —— 黑客与工程师的共同母语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为什么是 Linux：服务器 90% 跑 Linux，安全工具链（nmap/hydra/靶场）都以它为家。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月四条主线：命令行基础 → 文件系统与权限 → 软件包与进程管理 → Bash 脚本自动化。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你已有的优势：Python 文件操作思维可直接迁移（一切皆文件、权限即属性）。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毕业项目续作：第 4 月末把 Gradect 部署到 Linux 服务器，用 systemd 守护运行。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今晚动作：装好 VirtualBox + Ubuntu 虚拟机（或 WSL2），第 4 月 Day1 直接开练。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next_month.py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next_month.py —— 第 4 月 Linux 路线图（可运行）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PLAN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("W13", "命令行基础", "ls/cd/cat/grep 与管道"),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("W14", "文件系统与权限", "chmod/chown 与 rwx 模型"),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("W15", "软件包与进程", "apt/systemd/日志查看"),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("W16", "Bash 脚本+部署", "把 Gradect 部署上 Linux"),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wk, theme, detail in PLAN: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print(f"{wk} | {theme}: {detail}")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PLAN[-1][1] == "Bash 脚本+部署"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print("\n环境准备: VirtualBox+Ubuntu 或 WSL2, 今晚装好")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阶段衔接：Python 是武器，Linux 是战场 —— 第 4 月起工具开始上真实战场（依然只在授权环境）。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知识树四层分别是什么？为什么顺序不能颠倒？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题测试只得了 19 分，下一步行动是什么？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能力自评为什么强调"以最近一次实际使用为依据"？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为什么第 4 月学 Linux 而不是继续深入 Python？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毕业标准是什么？达到后你的第一个动作应该是什么？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季度大复盘：知识树、30 题毕业测试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完成毕业验收：知识树成图、30 题测试达 24 分、自评表存档、第 4 月环境就绪。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knowledge_tree.py 扩展成你自己的版本：每个节点换成你真实写过的项目/代码文件名。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闭卷 40 分钟完成 30 题（见下方测试页），用 gradetest.py 计分并记录错题归属周。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逐题核对答案，每道错题在课件目录里找到对应 Day，写下"回炉 DayXX"清单。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运行 self_eval.py 完成 12 项自评，为最弱 2 项写出具体补强计划（精确到 Day）。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安装 VirtualBox+Ubuntu 或 WSL2 并完成首次启动截图，存入学习档案。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30 题测试得分 ≥ 24，或错题清单已排入回炉计划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learning_profile.md 已存档：知识树 + 自评表 + 错题归属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Ubuntu/WSL2 环境可启动，第 4 月 Day1 可直接开始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知识树四层分别是什么？为什么顺序不能颠倒？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题测试只得了 19 分，下一步行动是什么？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能力自评为什么强调"以最近一次实际使用为依据"？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为什么第 4 月学 Linux 而不是继续深入 Python？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毕业标准是什么？达到后你的第一个动作应该是什么？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30 题错题逐题写进错题本：题目、错因、对应 Day、回炉日期（一周内完成重测）。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knowledge_tree.py 补成完整版：12 个节点各配一个你写过的文件路径作证据。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安装并启动 Ubuntu（VirtualBox 或 WSL2），练习 10 条基础命令：ls cd pwd cat mkdir touch cp mv rm grep。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预习：第 4 月 Day1 · Linux 命令行基础 —— 一切从终端开始。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30 题测试得分 ≥ 24，或错题清单已排入回炉计划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learning_profile.md 已存档：知识树 + 自评表 + 错题归属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Ubuntu/WSL2 环境可启动，第 4 月 Day1 可直接开始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季度大复盘：知识树、30 题毕业测试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文档与项目展示：README、5 分钟演示脚本与简历项目描述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月 Day 085 · Linux 命令行基础：从图形界面到终端，文件系统与常用命令。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084 · 季度大复盘：知识树、30 题毕业测试</dc:title>
  <dc:subject>Day 084 · 季度大复盘：知识树、30 题毕业测试</dc:subject>
  <dc:creator>0基础计算机与网络安全工程师训练营</dc:creator>
  <cp:lastModifiedBy>0基础计算机与网络安全工程师训练营</cp:lastModifiedBy>
  <cp:revision>1</cp:revision>
  <dcterms:created xsi:type="dcterms:W3CDTF">2026-09-09T23:14:36Z</dcterms:created>
  <dcterms:modified xsi:type="dcterms:W3CDTF">2026-09-09T23:14:36Z</dcterms:modified>
</cp:coreProperties>
</file>