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安装、使用、架构说明、免责声明。免责声明是安全项目的法律红线声明，独立成段放在显眼处，明确"仅限自建靶场与授权目标"，体现职业素养并规避法律风险。
2. 开场定位(30s) → 核心演示(2min) → 架构讲述(1min) → 亮点数据(1min) → 收尾钩子(30s)。超时先砍架构讲述段，绝不砍演示段——眼见为实的演示最有说服力。
3. Situation 情境、Task 任务、Action 行动、Result 结果。R 最重要因为招聘方看的是产出价值；结果要量化（覆盖4类漏洞、8条链路全绿），数字比形容词可信。
4. 复盘的目的是改进而非记录。没有行动项的复盘只是日记，无法转化为行为改变；"问题+根因+行动"三要素齐了，下次同类项目才能真正受益。
5. 项目价值由他人能否使用/复现决定。README 是他人接触项目的第一入口：装不起来、看不懂架构、没有边界声明，功能再好也无法交付、面试也无法举证。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安装、使用、架构说明、免责声明。免责声明是安全项目的法律红线声明，独立成段放在显眼处，明确"仅限自建靶场与授权目标"，体现职业素养并规避法律风险。
2. 开场定位(30s) → 核心演示(2min) → 架构讲述(1min) → 亮点数据(1min) → 收尾钩子(30s)。超时先砍架构讲述段，绝不砍演示段——眼见为实的演示最有说服力。
3. Situation 情境、Task 任务、Action 行动、Result 结果。R 最重要因为招聘方看的是产出价值；结果要量化（覆盖4类漏洞、8条链路全绿），数字比形容词可信。
4. 复盘的目的是改进而非记录。没有行动项的复盘只是日记，无法转化为行为改变；"问题+根因+行动"三要素齐了，下次同类项目才能真正受益。
5. 项目价值由他人能否使用/复现决定。README 是他人接触项目的第一入口：装不起来、看不懂架构、没有边界声明，功能再好也无法交付、面试也无法举证。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文档与项目展示：README、演示与简历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12 周 · 毕业主线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按四段模板写出完整 README.md：安装 → 使用 → 架构说明 → 免责声明，五分钟内能照着跑起来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写一份 5 分钟演示脚本：每个时间段讲什么、演示什么、抛什么钩子，并实际计时排练一遍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STAR 法则（情境-任务-行动-结果）写出简历项目描述，带可量化结果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完成复盘改进清单：列出 3 个做得好的点与 3 个待改进点，并给出下一步行动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README、演示脚本、简历段落纳入项目仓库，作为毕业交付物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代码只解决一半问题：不会写文档的项目 = 不存在的项目 —— 评委/面试官第一眼看的是 README。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分钟演示决定项目身价：同样的功能，讲得清楚就是作品，讲不清就是练习。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STAR 法则是面试通用语言：简历写结果，面试才有的聊 —— 今天写好，明天复盘测试后直接投出去。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知识地图：文档与项目展示：README、演示与简历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 四段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装/用/架构/声明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演示脚本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分钟分段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STAR 法则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简历项目段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复盘清单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3+3 待办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12 周 · 毕业主线。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本日定位：给毕业项目配上专业交付物：一份标准 README（安装/使用/架构/免责声明）、一套 5 分钟演示脚本、一段 STAR 法则简历描述，并完成毕业前复盘改进清单。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文档与项目展示：README、演示与简历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 模板：四段结构一次写对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四段骨架：安装（依赖与启动命令）、使用（操作步骤+示例）、架构说明（模块与数据流）、免责声明（授权红线）。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安装段落到"能跑"为止：pip install 一行、python app.py 一行，新手照抄不迷路。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使用段给具体动作：访问哪个地址、点哪个按钮、看什么输出 —— 截图位留好。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免责声明独立成段：仅限自建靶场与授权目标，放在最显眼处 —— 安全项目的职业素养。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README.md（模板）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Gradect · 三合一安全测试平台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## 安装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pip install flask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app.py          # 启动, 默认 http://127.0.0.1:5000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## 使用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1. 浏览器打开 /vuln/sqli（漏洞演示页）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2. 访问 /scan 触发自动扫描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3. 查看 /report/&lt;scan_id&gt; 分级报告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## 架构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range/ 靶场(被测) | engine/ 检测引擎(工具)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reporter/ 报告系统(产出)  数据流: 靶场→引擎→SQLite→HTML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## 免责声明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本项目仅用于个人学习与自建靶场练习。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禁止扫描任何未授权系统；使用者承担全部法律责任。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 自检：找一位没看过代码的同学照 README 操作，10 分钟内跑起来即合格。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分钟演示脚本：分段控时，每段有钩子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0:00-0:30 开场一句话定位：项目名 + 解决什么问题 + 一句价值主张。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0:30-2:30 核心演示：从 /vuln/sqli 手工注入讲到 /scan 自动发现，展示证据与分级报告。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2:30-3:30 架构讲述：三部件数据流（靶场→引擎→报告），强调插件化与并发设计。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3:30-4:30 亮点与数据："8 条链路全绿""&lt;10 个 checker 插件化"，用数字说话。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4:30-5:00 收尾钩子：下一步计划（第 4 月 Linux 加固方向），留问题引导提问。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demo_script.py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demo_script.py —— 演示脚本计时表（可运行）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SCRIPT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(0, "开场", "一句话: 靶场+引擎+报告三合一平台"),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(30, "演示", "手工注入 -&gt; /scan 自动发现 -&gt; 分级报告"),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(150, "架构", "三部件数据流; 插件化注册+线程池并发"),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(210, "亮点", "8 条端到端链路全绿; selftest 退出码 0"),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(270, "收尾", "第4月预告: Linux 加固; 抛 1 个提问钩子"),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sec, tag, line in SCRIPT: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print(f"[{sec//60}:{sec%60:02d}] {tag}: {line}")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SCRIPT[0][0] == 0 and SCRIPT[-1][0] == 270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print("总时长 5 分钟, 每段 30-120 秒 —— 计时排练 3 遍")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排练技巧：录一遍自己的演示回放听语速；超时先砍架构段，绝不砍演示段。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简历项目描述：STAR 法则与量化结果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 情境 T 任务一句带过：为掌握 Web 安全检测流程，独立开发自动化扫描平台。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行动写技术决策：Flask+SQLite+requests 选型、checker 插件化注册、线程池并发。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 结果必须量化：4 类漏洞检测、8 条端到端链路验证、报告自动分级 —— 数字比形容词可信。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避坑：不写"熟悉/了解"这类空词，写"实现了 X，通过 Y 验证"；一段 3-4 行足够。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resume_star.py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resume_star.py —— STAR 简历段落生成器（可运行）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STAR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"S": "自学 Web 安全 3 个月, 缺自动化检测手段",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"T": "独立开发漏洞靶场+检测引擎+报告系统平台",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"A": ("Flask 搭靶场 8 路由; 检测器插件化注册,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"线程池并发执行; SQLite 落库, Jinja2 分级报告"),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"R": "覆盖 SQLi/XSS/CSRF/命令注入 4 类,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"8 条端到端链路测试全绿, 报告自动分级",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k, v in STAR.items():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print(f"{k}: {v}")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print("\n简历一行版: 独立开发Web安全检测平台(Flask+SQLite),",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"插件化引擎并发检测4类漏洞, 8条链路验证全绿")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面试预演：简历每句话都可能被追问，写上去的每个数字都要能在项目里指出来源。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复盘改进清单：毕业前的最后检修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做得好 3 条：写具体事实（如"checker 插件化让新增检测只改一处"），不写空话。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待改进 3 条：每条必须带"下一步行动"—— 没有行动的复盘是日记不是复盘。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三问法：技术上学到什么？流程上踩了什么坑？下次同类项目改什么？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清单落盘为 RETRO.md 入仓库：复盘是交付物的一部分，也是第 4 月的学习起点。</a:t>
            </a:r>
            <a:endParaRPr lang="en-US" sz="125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复盘维度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自检问题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下一步行动示例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技术收获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哪个设计最得意/最后悔？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把插件注册机制写成博客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流程踩坑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哪天返工最多？根因是什么？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下个项目先写接口契约再动手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待改进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边界用例覆盖够吗？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补 3 条异常用例进 selftest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时间管理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哪步估时最不准？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下个项目估时 x1.5 预留缓冲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retro.py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retro.py —— 复盘清单骨架（可运行）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RETRO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"做得好": ["插件化注册机制", "每晚代码可运行", "selftest 一键回归"],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"待改进": [("边界用例不足", "补 3 条进 selftest"),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("README 太晚才写", "下个项目 Day1 建骨架"),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("估时偏乐观", "估时 x1.5")],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item in RETRO["做得好"]: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print(f"[+] {item}")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issue, action in RETRO["待改进"]: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print(f"[-] {issue} -&gt; 行动: {action}")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all(isinstance(x, tuple) for x in RETRO["待改进"])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print("每条待改进必须带行动 —— 否则删掉重写")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复盘公式：事实 + 根因 + 行动。只写"下次更努力"等于没复盘。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 四段结构是什么？为什么免责声明必须独立成段？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分钟演示的黄金结构是什么？超时了先砍哪段？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STAR 法则四个字母分别代表什么？简历里 R 为什么最重要？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为什么复盘时"待改进"必须带下一步行动？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为什么说"不会写文档的项目等于不存在的项目"？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文档与项目展示：README、演示与简历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毕业交付三件套落盘：README 可照跑、5 分钟演示脚本排练计时、STAR 简历段落成稿，并完成 RETRO.md。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按四段模板把项目 README.md 写完整，找一位同学（或另一个自己）照 README 从零把项目跑起来。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demo_script.py 计时表，按 5 段脚本实际排练一遍，用手机计时并记录每段实际耗时。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resume_star.py 生成简历段落，贴进简历草稿，逐句检查每个数字在项目里有据可查。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写 RETRO.md：3 条做得好 + 3 条待改进，每条待改进必须带下一步行动。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git add README.md RETRO.md 并提交：git commit -m 'docs: 毕业交付三件套'。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README 四段齐全，新人照做 10 分钟内可跑通 /scan 出报告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5 分钟演示实际排练过，总时长 4:30-5:30 之间，每段有明确钩子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简历段落含 S/T/A/R 四要素且结果有量化数字；RETRO.md 每条待改进带行动项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 四段结构是什么？为什么免责声明必须独立成段？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分钟演示的黄金结构是什么？超时了先砍哪段？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STAR 法则四个字母分别代表什么？简历里 R 为什么最重要？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为什么复盘时"待改进"必须带下一步行动？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为什么说"不会写文档的项目等于不存在的项目"？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README 补一张截图：/report/&lt;id&gt; 分级报告页，插入"使用"段落末尾。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5 分钟演示录成视频（手机即可），回放一遍记录口头禅与卡顿点，改进后重录。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STAR 简历段落精简成 2 行以内，写进简历正式稿，并准备每句话的面试追问答案。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预习：明天毕业日 · 季度大复盘 —— 知识树梳理、30 题毕业综合测试与第 4 月预告。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README 四段齐全，新人照做 10 分钟内可跑通 /scan 出报告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5 分钟演示实际排练过，总时长 4:30-5:30 之间，每段有明确钩子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简历段落含 S/T/A/R 四要素且结果有量化数字；RETRO.md 每条待改进带行动项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文档与项目展示：README、演示与简历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开发日4 · 联调测试：端到端清单、边界测试与 bug 修复方法论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季度大复盘：3 个月知识树、30 题毕业综合测试与第 4 月（Linux）预告。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083 · 文档与项目展示：README、演示与简历</dc:title>
  <dc:subject>Day 083 · 文档与项目展示：README、演示与简历</dc:subject>
  <dc:creator>0基础计算机与网络安全工程师训练营</dc:creator>
  <cp:lastModifiedBy>0基础计算机与网络安全工程师训练营</cp:lastModifiedBy>
  <cp:revision>1</cp:revision>
  <dcterms:created xsi:type="dcterms:W3CDTF">2026-09-09T23:14:36Z</dcterms:created>
  <dcterms:modified xsi:type="dcterms:W3CDTF">2026-09-09T23:14:36Z</dcterms:modified>
</cp:coreProperties>
</file>