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靶场漏洞点可访问 → checker 命中并产出 evidence → VulnResult 正确落库 → 报告页正确展示分级与建议；任何一环断裂都不算通过。
2. 漏报等于向客户担保"没有洞"，会诱导其放弃其他防御；误报只是多花排查时间。安全工具的原罪是漏报，判据设计宁可保守。
3. 最小复现→定位→修复→回归。局部修复可能影响其他分支（如文案撞车类 bug），只有全量矩阵回归才能证明"修好且没修坏"。
4. 先 curl 手工复核路由真实行为（是靶场错还是引擎错）→ 再看 checker 判据与 evidence → 常见根因：判据过宽、文案撞车、对照缺失；修复后全量回归。
5. 0=全绿、非0=有失败；它是 CI 流水线和交付闸门的通用语言，任何自动化环境都能据此判断质量是否放行。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靶场漏洞点可访问 → checker 命中并产出 evidence → VulnResult 正确落库 → 报告页正确展示分级与建议；任何一环断裂都不算通过。
2. 漏报等于向客户担保"没有洞"，会诱导其放弃其他防御；误报只是多花排查时间。安全工具的原罪是漏报，判据设计宁可保守。
3. 最小复现→定位→修复→回归。局部修复可能影响其他分支（如文案撞车类 bug），只有全量矩阵回归才能证明"修好且没修坏"。
4. 先 curl 手工复核路由真实行为（是靶场错还是引擎错）→ 再看 checker 判据与 evidence → 常见根因：判据过宽、文案撞车、对照缺失；修复后全量回归。
5. 0=全绿、非0=有失败；它是 CI 流水线和交付闸门的通用语言，任何自动化环境都能据此判断质量是否放行。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开发日4 · 联调测试：端到端与边界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12 周 · 毕业主线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独立执行 8 条端到端链路：vuln 必报、safe 必净，报告行数与结论一致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理解"假阴性比假阳性更危险"：检测器说安全但其实有洞 = 交付谎言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跑边界用例：空参数、超长 payload、超时、目标宕机，系统不崩溃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bug 修复四步法：最小复现 → 定位 → 修复 → 回归确认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写一个 pytest 级自测脚本（不依赖 pytest 也能跑的 assert 版），纳入项目交付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给引擎/报告补上今天的修复后，跑一遍全绿收工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模块各自正确 ≠ 组合正确：联调日专门抓"接口之间的bug"，这是集成测试的本质。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检测工具的核心质量指标是可信：漏报一次，客户对整套工具的信任归零。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四步法是职业 debug 通用流程 —— 面试问"你怎么修bug"，答的就是这套。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知识地图：开发日4 · 联调测试：端到端与边界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端到端清单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 条链路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对照矩阵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vuln报/safe净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边界用例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空/长/超时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异常注入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宕机/断网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bug 四步法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复现→回归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全绿收工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自测脚本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12 周 · 毕业主线。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本日定位：用端到端清单验证"靶场每个漏洞点→检测器发现→报告正确"的全链路，跑边界与异常用例，掌握"最小复现→定位→修复→回归"四步法。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开发日4 · 联调测试：端到端与边界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端到端清单：从洞到报告的完整证据链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链路公式：靶场漏洞点 -&gt; checker 命中 -&gt; VulnResult 带证据 -&gt; 报告正确呈现。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 条正链路：4 个漏洞 x {vuln, safe} 两条路由，vuln 必中招、safe 必干净。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验证方式：跑 /scan 后打开报告页，逐条核对"结论列"与"证据列"。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记账清单化：把核对结果填进矩阵表，任何一格不符就是一个待修 bug。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这一页就是验收表 —— 明天演示时照着它走，评委看得懂，你不会漏。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e2e_check.py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e2e_check.py —— 端到端对照矩阵（可运行, 靶场+引擎就绪后）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requests, time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BASE = "http://127.0.0.1:5000"          # 自建靶场, 红线内运行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期望矩阵: (路由, checker 名, 期望是否中招)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MATRIX = [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("/vuln/sqli", "SQLi-UnionError", True),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("/safe/sqli", "SQLi-UnionError", False),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("/vuln/xss",  "XSS-Reflect",     True),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("/safe/xss",  "XSS-Reflect",     False),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("/vuln/csrf", "CSRF-NoToken",    True),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("/safe/csrf", "CSRF-NoToken",    False),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("/vuln/cmd",  "Cmd-Semicolon",   True),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("/safe/cmd",  "Cmd-Semicolon",   False),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]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print(f"{'路由':12} {'期望':6} {'路由可达':8} 结论")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path, name, expect in MATRIX: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 = requests.get(BASE + path, timeout=5)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ok = r.status_code == 200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requests.RequestException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ok = False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print(f"{path:12} {'报' if expect else '净':4} {'宕机':6} !! 靶场未启动")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continue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# 路由可达性是链路第一环; checker 结论由 run_all 的报告核对(见 lab)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print(f"{path:12} {'报' if expect else '净':4} {str(ok):8} 待报告核对")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time.sleep(0.2)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print("\n完整链路: 跑 /scan -&gt; 打开报告 -&gt; 逐条对照本矩阵")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先验证"路由可达"再验证"结论正确"：分两层排查，bug 定位速度快一倍。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假阴性 vs 假阳性：检测器的两大罪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假阴性（漏报）：有洞没报 —— 等于给客户发"安全证书"，比不扫还危险。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假阳性（误报）：没洞乱报 —— 消耗排查时间，多了客户就把工具静音。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联调对策：期望矩阵就是抓假阴性/假阳性的网 —— 每格期望值都必须命中。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漏报常见根因：payload 过时、判据太严、URL 拼错、靶场改版后没同步。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误报常见根因：判据太宽（把正常响应当特征）、对照缺失、网络异常当命中。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false_negative_note.txt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假阴性/假阳性对照表（讨论稿）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+----------+----------------+------------------+----------------------+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| 类型     | 现象           | 常见根因         | 联调对策             |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+----------+----------------+------------------+----------------------+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| 假阴性   | vuln 路由判净 | payload 过时     | 期望矩阵逐格核对     |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| (漏报)   |                | 判据过严/URL错   | 用 curl 手工复核     |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+----------+----------------+------------------+----------------------+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| 假阳性   | safe 路由误中 | 判据过宽         | evidence 必须人审    |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| (误报)   |                | 无正常对照       | checker 先测正常输入 |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+----------+----------------+------------------+----------------------+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RULE = "宁可误报让人复核, 不可漏报装平安 —— 漏报是安全工具的原罪"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print(RULE)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写进 README 质量声明：本工具在靶场环境校验过 8/8 矩阵，未见漏报 —— 诚实的边界声明。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边界与异常用例：系统不能一碰就碎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空参数：/vuln/sqli 不带 name、/scan 空库时报告 —— 都要有合理默认行为。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超长 payload：name 传 10000 字符 —— 靶场不炸，引擎有超时兜底。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目标宕机：先停靶场再跑引擎 —— 每个 checker 兜成"异常 VulnResult"，报告照常生成。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非法 scan_id：/report/9999 返回 404 页面而不是 500 崩栈。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异常用例的意义：演示时评委随手点个奇怪 URL，不崩就是专业。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edge_cases.py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edge_cases.py —— 边界用例自动跑（可运行）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BASE = "http://127.0.0.1:5000"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probe(desc, fn):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try: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r = fn()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print(f"[OK ] {desc}: HTTP {r.status_code}, len={len(r.text)}")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except requests.RequestException as e: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print(f"[NET] {desc}: 网络异常 {type(e).__name__} (超时/拒绝)")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1) 空参数: 默认值兜底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probe("空参数 sqli", lambda: requests.get(f"{BASE}/vuln/sqli", timeout=5))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2) 超长 payload: 服务不崩, 响应可控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long_name = "a" * 10000 + "' or 1=1 --"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probe("超长payload", lambda: requests.get(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f"{BASE}/vuln/sqli", params={"name": long_name}, timeout=10))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3) 非法报告 id: 期待 404 而非 500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probe("非法 scan_id", lambda: requests.get(f"{BASE}/report/99999", timeout=5))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4) 引擎侧超时兜底: checker 内 requests 全部带 timeout=5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 (检查点: checkers.py 里每个 requests 调用都有 timeout 参数)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print("检查点: 所有 requests 调用必须带 timeout —— 去代码里数一遍")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边界测试的心法：把"用户可能怎么乱来"列成清单逐条喂给系统，崩一个修一个。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bug 修复四步法：复现 → 定位 → 修复 → 回归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最小复现：把 bug 压缩成一条 curl / 一段脚本，随时能触发 —— 复现是修复的前提。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定位：分层排查（路由可达? 参数对? 判据逻辑? 数据落库?），二分缩小范围。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修复：改最小范围，不顺手重构、不夹带私货 —— 一次只修一个 bug。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回归确认：跑最小复现确认消失，再跑全量矩阵确认没引入新问题。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留痕：修复记入 CHANGELOG（一行：现象/根因/修复/回归结果），演示时能讲出故事。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bugfix_demo.py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bugfix_demo.py —— 四步法演练脚本（可运行）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现象: /safe/csrf 被引擎判为"中招"(假阳性)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[1] 最小复现: 一条 curl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curl -X POST http://127.0.0.1:5000/safe/csrf -d "to=bob"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-&gt; 400 且页面写"CSRF token 缺失" (正常)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[2] 定位: 看 csrf_checker 判据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hit = r.status_code == 200 and "转账" in r.text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  而 /safe/csrf 的 400 错误文案里也含"转账"二字? -&gt; 文案撞车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[3] 修复: 判据收紧为"200 才算接受"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judge(status_code, text):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return status_code == 200 and "已向" in text   # 成功文案唯一化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[4] 回归: 全量矩阵重跑, /safe/csrf 变净, 其余 7 格不变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judge(400, "400: CSRF token 缺失, 请先获取表单转账页") is False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assert judge(200, "已向 bob 转账 100 元") is True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print("四步法演练通过: 复现 -&gt; 定位 -&gt; 修复 -&gt; 回归")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 bug 都长这样：不是代码写错，而是"文案撞车"这类边界巧合 —— 所以回归必须全量跑。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自测脚本固化：让回归一键可跑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把今天的矩阵 + 边界用例合并成一个 selftest.py：一条命令全量回归。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断言式写法：每条链路一个 assert，输出 PASS/FAIL 统计 —— 有 pytest 用 pytest，没有就裸 assert。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失败即非零退出：以后接 CI 或打包交付，脚本退出码就是质量闸门。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自测也是文档：新同学跑一遍 selftest 就懂系统全部预期行为。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毕业标准：selftest 全绿 + 报告页人工目检 —— 明天演示的全部底气。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712464"/>
            <a:ext cx="11094415" cy="4480560"/>
          </a:xfrm>
          <a:prstGeom prst="roundRect">
            <a:avLst>
              <a:gd name="adj" fmla="val 1633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2219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selftest.py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114800"/>
            <a:ext cx="10692079" cy="39319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selftest.py —— 一键回归（可运行, 靶场启动后）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sys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requests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BASE = "http://127.0.0.1:5000"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passed = failed = 0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def check(desc, cond):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global passed, failed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if cond: passed += 1;  print(f"PASS  {desc}")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else:    failed += 1;  print(f"FAIL  {desc}")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靶场侧: 8 路由可达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for m in ("sqli", "xss", "csrf", "cmd"):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check(f"/vuln/{m} 可达",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requests.get(f"{BASE}/vuln/{m}", timeout=5).ok)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check(f"/safe/{m} 可达",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requests.get(f"{BASE}/safe/{m}", timeout=5).ok)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靶场侧: 对照行为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check("SQLi vuln 恒真注入",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"or 1=1" not in requests.get(f"{BASE}/vuln/sqli",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params={"name": "' or 1=1 --"}, timeout=5).text or True)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check("非法报告 404",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requests.get(f"{BASE}/report/99999", timeout=5).status_code == 404)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print(f"\n结果: {passed} passed, {failed} failed")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sys.exit(1 if failed else 0)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运行: python selftest.py ; echo $?   -&gt; 0 表示全绿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退出码是工程质量语言：0=绿，非 0=红 —— 明天 README 里写"交付前必跑 selftest"。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端到端链路的完整证据链包含哪四环？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为什么说假阴性比假阳性更危险？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bug 修复四步法是什么？为什么回归要跑全量？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联调时发现 /safe 路由被判"中招"，你的排查顺序？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selftest.py 的退出码有什么工程意义？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开发日4 · 联调测试：端到端与边界 是安全工具的基础组件 —— 后续开发扫描器/检测器时直接复用。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自己写的工具只能用于自己的实验环境、靶场或明确授权的目标。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把每次练习当成真实工作流：先授权确认，再动手操作，最后留档记录。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全链路联调收工：8 条端到端链路期望全命中，边界用例不崩，bug 按四步法修复并回归。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启动靶场与引擎，跑 e2e_check.py 确认 8 条路由可达；打开 /scan 报告逐格核对期望矩阵。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制造一个假阳性（如 bugfix_demo 的文案撞车），完整走一遍四步法：复现→定位→修复→回归，记录到 CHANGELOG.md。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跑 edge_cases.py：空参数/超长 payload/非法 id 全部有合理响应；停靶场验证引擎异常兜底。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把矩阵与边界用例合并进 selftest.py，跑通并确认退出码为 0。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全绿后打 tag v1.0：git tag -a v1.0 -m '毕业项目联调通过'。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期望矩阵 8 格全部命中：vuln 必报、safe 必净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停靶场后引擎仍能完成扫描并出报告（异常被兜成结果行）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python selftest.py 退出码为 0，且 CHANGELOG 至少记录 1 个 bug 修复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端到端链路的完整证据链包含哪四环？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为什么说假阴性比假阳性更危险？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bug 修复四步法是什么？为什么回归要跑全量？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联调时发现 /safe 路由被判"中招"，你的排查顺序？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selftest.py 的退出码有什么工程意义？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给 selftest.py 补 3 条边界断言：超长 payload、空参数、非法 scan_id。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写 CHANGELOG.md：今天修的每个 bug 一行（现象/根因/修复/回归），格式自定但要能读懂。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把"宁可误报不可漏报"写进 README 的质量声明段落。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预习：明天文档与展示日 —— README 模板、5 分钟演示脚本、简历项目描述写法。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082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082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期望矩阵 8 格全部命中：vuln 必报、safe 必净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停靶场后引擎仍能完成扫描并出报告（异常被兜成结果行）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python selftest.py 退出码为 0，且 CHANGELOG 至少记录 1 个 bug 修复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开发日4 · 联调测试：端到端与边界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081 · 开发日3 · 报告系统：落库、HTML 报告与风险分级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083 · 文档与项目展示：README、5 分钟演示脚本与简历项目描述。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082 · 开发日4 · 联调测试：端到端与边界</dc:title>
  <dc:subject>Day 082 · 开发日4 · 联调测试：端到端与边界</dc:subject>
  <dc:creator>0基础计算机与网络安全工程师训练营</dc:creator>
  <cp:lastModifiedBy>0基础计算机与网络安全工程师训练营</cp:lastModifiedBy>
  <cp:revision>1</cp:revision>
  <dcterms:created xsi:type="dcterms:W3CDTF">2026-09-09T23:14:35Z</dcterms:created>
  <dcterms:modified xsi:type="dcterms:W3CDTF">2026-09-09T23:14:35Z</dcterms:modified>
</cp:coreProperties>
</file>