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一次扫描对应多条发现（一对多）；分表后每次扫描有独立 scan_id 与时间戳，支持历史回看与两次扫描对比，单表无法表达这种批次关系。
2. 符合阅读动线：读者第一眼要看"出了什么事"，第二眼看"最严重的在哪"；sort key 用 (not vulnerable, level 权重) 元组即可实现多级排序。
3. 证据原文含 &lt;script&gt; 等标签，若关闭转义，查看报告这一动作本身就会执行恶意内容（二次注入）；转义让证据只读、报告器自身无洞。
4. 视图只做编排：调引擎、存取数据、渲染模板；业务逻辑在 store/engine 层，才能被 CLI、API 等其他入口复用，也便于单测。
5. 概览统计是衍生数据、结构可能演进（以后加耗时、等级分布）；JSON 自描述易扩展，读出 json.loads 即还原，避免频繁改表结构。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一次扫描对应多条发现（一对多）；分表后每次扫描有独立 scan_id 与时间戳，支持历史回看与两次扫描对比，单表无法表达这种批次关系。
2. 符合阅读动线：读者第一眼要看"出了什么事"，第二眼看"最严重的在哪"；sort key 用 (not vulnerable, level 权重) 元组即可实现多级排序。
3. 证据原文含 &lt;script&gt; 等标签，若关闭转义，查看报告这一动作本身就会执行恶意内容（二次注入）；转义让证据只读、报告器自身无洞。
4. 视图只做编排：调引擎、存取数据、渲染模板；业务逻辑在 store/engine 层，才能被 CLI、API 等其他入口复用，也便于单测。
5. 概览统计是衍生数据、结构可能演进（以后加耗时、等级分布）；JSON 自描述易扩展，读出 json.loads 即还原，避免频繁改表结构。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081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开发日3 · 报告系统：分级 HTML 报告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12 周 · 毕业主线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081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设计 scans 与 results 两张表，建立 scan_id 一对多关系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 store.py：save_scan 落库、load_scan 读取，含时间戳与目标地址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实现风险分级：高/中/低排序与计数统计，高危永远排在最前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Jinja2 模板继承复用第 8~11 周技能，渲染 report.html（概览+明细+建议）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落地路由：/scan 触发扫描并跳转报告、/report/&lt;scan_id&gt; 查看历史报告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advice 字段进报告：每条发现都带可执行的修复建议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检测做十次，报告定乾坤：扫描器的价值最终由"给谁看、看得懂"决定。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分级是报告的语言：客户先看高危清单再看明细，这是行业通用的阅读动线。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复用第 9 周的 SQLite 与第 8 周的 Jinja2 —— 毕业项目正是旧技能的检阅场。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081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知识地图：开发日3 · 报告系统：分级 HTML 报告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结果落库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scans/results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统计分级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高中低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Jinja2 模板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继承复用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明细+证据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+修复建议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/scan 触发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跳转报告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/report/&lt;id&gt;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历史可查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12 周 · 毕业主线。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本日定位：把扫描结果落 SQLite，按风险等级高/中/低汇总，用 Jinja2 模板渲染可读的 HTML 报告，打通 /scan 与 /report/&lt;id&gt;。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开发日3 · 报告系统：分级 HTML 报告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数据模型：scans 与 results 两张表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scans：一次扫描一行 —— id、target、started_at、summary（JSON 概览）。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results：一条发现一行 —— scan_id 外键、name、vulnerable、evidence、level、advice。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为什么两张表：历史报告要能回看每次扫描，一个 scan_id 锁定当时全部结果。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vulnerable 用 INTEGER 0/1 存（SQLite 无 bool），读出来再转布尔。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建表用 IF NOT EXISTS：重复启动程序不炸，这是日常脚本的好习惯。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reporter/store.py（上：写入）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reporter/store.py —— SQLite 存取层（可运行）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sqlite3, json, time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DB = "gradect.db"          # 与靶场共用一个库文件, 表不冲突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SCHEMA = 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CREATE TABLE IF NOT EXISTS scans(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id INTEGER PRIMARY KEY AUTOINCREMENT,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target TEXT NOT NULL, started_at TEXT NOT NULL,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summary TEXT NOT NULL);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CREATE TABLE IF NOT EXISTS results(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id INTEGER PRIMARY KEY AUTOINCREMENT,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scan_id INTEGER NOT NULL REFERENCES scans(id),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name TEXT, vulnerable INTEGER, evidence TEXT,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level TEXT, advice TEXT);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_con():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 = sqlite3.connect(DB)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con.executescript(SCHEMA)          # 幂等建表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con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save_scan(target, results):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hit = sum(1 for r in results if r.vulnerable)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summary = json.dumps({"total": len(results), "hit": hit},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  ensure_ascii=False)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 = _con()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cur = con.execute(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"INSERT INTO scans(target, started_at, summary) VALUES (?,?,?)",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(target, time.strftime("%Y-%m-%d %H:%M:%S"), summary))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sid = cur.lastrowid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con.executemany(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"INSERT INTO results(scan_id,name,vulnerable,evidence,level,advice)"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 VALUES (?,?,?,?,?,?)",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[(sid, r.name, int(r.vulnerable), r.evidence,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r.level, r.advice) for r in results])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con.commit()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sid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finally: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con.close()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executemany 批量插入：一条 SQL 插 N 行 —— 第 9 周的老技能，报告系统里天天用。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081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读取与分级：高中低排序的固定动线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load_scan(scan_id) 返回 scan 元信息 + 排序后的结果列表。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排序规则：中招优先，再按 高&gt;中&gt;低 —— 客户动线：先看出了什么事，再看最严重的。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分级统计用 Counter：报告头的"2 高 1 中 1 低"一句话概览由此而来。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布尔还原：vulnerable 字段读出来 bool(row[2])，0/1 变 True/False。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summary 存 JSON：读出 json.loads 还原字典，一行代码带走统计。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reporter/store.py（下）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reporter/store.py 追加（下：读取与分级）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json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collections import Counter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LEVEL_ORDER = {"高": 0, "中": 1, "低": 2}     # 分级权重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load_scan(scan_id):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 = _con()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row = con.execute(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"SELECT target, started_at, summary FROM scans WHERE id=?",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(scan_id,)).fetchone()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not row: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None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rows = con.execute(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"SELECT name, vulnerable, evidence, level, advice"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 FROM results WHERE scan_id=?", (scan_id,)).fetchall()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finally: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con.close()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from engine.result import VulnResult          # 还原成统一模型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rs = [VulnResult(n, bool(v), e, lv, ad) for n, v, e, lv, ad in rows]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rs.sort(key=lambda r: (not r.vulnerable,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    LEVEL_ORDER.get(r.level, 9)))  # 中招优先, 高中低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{"id": scan_id, "target": row[0], "started_at": row[1],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"summary": json.loads(row[2]),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"counts": Counter(r.level for r in rs if r.vulnerable),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"results": rs}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print(load_scan(1))          # 有数据后自测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sort key 用元组：先按"是否中招"再按等级 —— 多级排序就是元组比较，第 4 周知识点。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Jinja2 报告模板：继承与复用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base.html 骨架 + report.html 子模板 —— 第 8 周模板继承技能原样复用。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变量注入：scan 元信息、counts 统计、results 列表，模板只管展示不做判断。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中招行红色/干净行灰色：Jinja2 条件 class，视觉动线与分级排序呼应。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evidence 展示用 &lt;code&gt; 标签：证据原文必须原样可见，报告才有公信力。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自动转义别关：报告内容含 &lt;script&gt; 证据时，转义保证报告页自身不被 XSS —— 报告器也不能有洞。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templates/base.html + report.html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&lt;!-- templates/base.html --&gt;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&lt;!doctype html&gt;&lt;html&gt;&lt;head&gt;&lt;meta charset="utf-8"&gt;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&lt;title&gt;{% block title %}扫描报告{% endblock %}&lt;/title&gt;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&lt;style&gt;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body{font-family:sans-serif;margin:2rem}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.hit{color:#b91c1c;font-weight:bold} .ok{color:#6b7280}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table{border-collapse:collapse;width:100%}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td,th{border:1px solid #ddd;padding:6px 10px;text-align:left}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code{background:#f4f4f5;padding:1px 4px}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&lt;/style&gt;&lt;/head&gt;&lt;body&gt;{% block body %}{% endblock %}&lt;/body&gt;&lt;/html&gt;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&lt;!-- templates/report.html --&gt;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{% extends "base.html"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{% block body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&lt;h1&gt;Gradect 扫描报告 #{{ scan.id }}&lt;/h1&gt;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&lt;p&gt;目标: {{ scan.target }} · 时间: {{ scan.started_at }}&lt;/p&gt;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&lt;p&gt;概览: 共 {{ scan.summary.total }} 项检查, 命中 {{ scan.summary.hit }} 项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（高 {{ scan.counts["高"] or 0 }} / 中 {{ scan.counts["中"] or 0 }} 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低 {{ scan.counts["低"] or 0 }}）&lt;/p&gt;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&lt;table&gt;&lt;tr&gt;&lt;th&gt;等级&lt;/th&gt;&lt;th&gt;检查项&lt;/th&gt;&lt;th&gt;结论&lt;/th&gt;&lt;th&gt;证据 / 修复建议&lt;/th&gt;&lt;/tr&gt;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{% for r in scan.results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&lt;tr class="{{ "hit" if r.vulnerable else "ok" }}"&gt;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&lt;td&gt;{{ r.level }}&lt;/td&gt;&lt;td&gt;{{ r.name }}&lt;/td&gt;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&lt;td&gt;{{ "中招" if r.vulnerable else "干净" }}&lt;/td&gt;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&lt;td&gt;{% if r.evidence %}&lt;code&gt;{{ r.evidence }}&lt;/code&gt;&lt;br&gt;{% endif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建议: {{ r.advice }}&lt;/td&gt;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&lt;/tr&gt;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{% endfor %}&lt;/table&gt;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{% endblock %}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报告页自身必须防 XSS：Jinja2 自动转义让 &lt;script&gt;alert(1)&lt;/script&gt; 证据只显示不执行。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081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视图层：/scan 触发与 /report/&lt;id&gt; 查看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/scan：调用 engine.run_all -&gt; store.save_scan -&gt; redirect 到 /report/&lt;id&gt;。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/report/&lt;scan_id&gt;：load_scan 后 render_template，404 兜底不存在的 id。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视图函数要短：编排（跑扫描/取数据/渲染），不含业务逻辑 —— 三层各司其职。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redirect 用 url_for 生成地址：硬编码路径是模板项目的坏味道。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历史回看：连续扫描两次，得到两个不同 scan_id，浏览器直接切换对比。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reporter/views.py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reporter/views.py —— 视图层（可运行）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Blueprint, render_template, redirect, url_for, abort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engine.runner import run_all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.store import save_scan, load_scan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bp = Blueprint("reporter", 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@bp.route("/scan")                       # 触发一次扫描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scan():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results = run_all()                  # 部件二: 引擎并发扫描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sid = save_scan("http://127.0.0.1:5000", results)   # 落库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redirect(url_for("reporter.report", scan_id=sid))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@bp.route("/report/&lt;int:scan_id&gt;")       # 查看报告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report(scan_id):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data = load_scan(scan_id)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data is None: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abort(404, "报告不存在")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render_template("report.html", scan=data)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app.py 总装三行(骨架已在 Day78 建好):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from reporter.views import bp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app.register_blueprint(bp)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流程: 浏览器访问 /scan -&gt; 自动跳到最新报告页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三层打通的瞬间就是平台诞生：点一个链接 = 扫描 + 出报告，前面 3 天的代码在此会师。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报告自检清单：交付物质量线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完整性：每条 checker 都在报告里，不允许"扫描了 5 项报告只有 4 项"。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可读性：概览一句话（共 X 项命中 Y 项），明细带证据原文与修复建议。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分级正确：高危在最上、颜色区分、计数与明细行数一致。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安全：报告页开启自动转义，证据中的脚本标签以文本呈现不执行。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可追溯：scan_id + 时间戳 + 目标地址，任何时候能回答"这是哪次扫描的结果"。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report_checklist.py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report_checklist.py —— 报告质量自检（可运行, 读库验证）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sqlite3, json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 = sqlite3.connect("gradect.db")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sid = input("输入 scan_id: ").strip() or "1"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total, hit = con.execute(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"SELECT COUNT(*), SUM(vulnerable) FROM results WHERE scan_id=?",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(sid,)).fetchone()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summary = json.loads(con.execute(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"SELECT summary FROM scans WHERE id=?", (sid,)).fetchone()[0])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no_advice = con.execute(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"SELECT COUNT(*) FROM results WHERE scan_id=? AND (advice='' OR advice IS NULL)",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(sid,)).fetchone()[0]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print(f"明细行数: {total} / summary.total: {summary['total']}",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"OK" if total == summary["total"] else "!! 不一致")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print(f"命中数: {hit} / summary.hit: {summary['hit']}",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"OK" if hit == summary["hit"] else "!! 不一致")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print(f"缺修复建议的行: {no_advice}", "OK" if no_advice == 0 else "!! 需补")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con.close()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运行: python report_checklist.py  (先扫描过一次)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测试思路：自检脚本直接查库断言，与页面展示无关 —— 数据正确性在库层验证。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081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为什么扫描结果要分 scans 和 results 两张表？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报告排序为什么"中招优先、再按高中低"？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报告页展示 XSS 证据时为什么必须保持自动转义？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视图函数为什么应该保持很短？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summary 字段为什么存 JSON 字符串而不是拆列？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081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081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开发日3 · 报告系统：分级 HTML 报告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081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报告系统 v1.0：/scan 一键出报告，/report/&lt;id&gt; 可回看历史，分级统计正确。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落地 store.py 两张表与 save_scan/load_scan，用 python -c 手工插一条假数据验证读写。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编写 base.html 与 report.html，先用假数据 render_template_string 预览样式。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在 views.py 挂 /scan 与 /report/&lt;scan_id&gt;，app.py 注册蓝图后浏览器实测跳转。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连续扫描两次，确认得到两个 scan_id，切换 URL 可对比两次报告。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运行 report_checklist.py 验证：明细行数=summary.total、命中数一致、无缺建议行。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浏览器访问 /scan 自动跳转到 /report/&lt;新id&gt;，报告含概览/明细/建议三段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高危行排在最前且中招行有视觉区分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证据里的 &lt;script&gt; 以文本显示，报告页自身无脚本执行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081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为什么扫描结果要分 scans 和 results 两张表？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报告排序为什么"中招优先、再按高中低"？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报告页展示 XSS 证据时为什么必须保持自动转义？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视图函数为什么应该保持很短？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summary 字段为什么存 JSON 字符串而不是拆列？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081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报告页加"导出 CSV"链接：把 results 表导出为 csv 文件下载（csv 模块，第 3 周老朋友）。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load_scan 增加 level 过滤参数，实现 /report/&lt;id&gt;?level=高 只看高危。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把报告模板的美化交给 CSS：给 hit 行加浅红底色，打印样式（@media print）隐藏导航。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预习：明天联调日 —— 端到端清单、边界用例与 bug 修复方法论。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081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浏览器访问 /scan 自动跳转到 /report/&lt;新id&gt;，报告含概览/明细/建议三段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高危行排在最前且中招行有视觉区分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证据里的 &lt;script&gt; 以文本显示，报告页自身无脚本执行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开发日3 · 报告系统：分级 HTML 报告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080 · 开发日2 · 检测引擎：插件化、注册机制与并发执行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082 · 开发日4 · 联调测试：端到端清单、边界测试与 bug 修复方法论。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081 · 开发日3 · 报告系统：分级 HTML 报告</dc:title>
  <dc:subject>Day 081 · 开发日3 · 报告系统：分级 HTML 报告</dc:subject>
  <dc:creator>0基础计算机与网络安全工程师训练营</dc:creator>
  <cp:lastModifiedBy>0基础计算机与网络安全工程师训练营</cp:lastModifiedBy>
  <cp:revision>1</cp:revision>
  <dcterms:created xsi:type="dcterms:W3CDTF">2026-09-09T23:14:35Z</dcterms:created>
  <dcterms:modified xsi:type="dcterms:W3CDTF">2026-09-09T23:14:35Z</dcterms:modified>
</cp:coreProperties>
</file>