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签名统一为 fn(base_url) -&gt; VulnResult；内部自行构造请求与判据，返回统一五字段结果。引擎只依赖约定，不依赖具体实现。
2. 字典实现注册-发现-调度解耦：新 checker 用装饰器自动入表，核心代码零改动（对扩展开放、对修改关闭）；if/else 每加一个漏洞就要改主流程。
3. 包装函数加异常兜底（出错也返回 VulnResult）；给函数挂 check_name/level/advice 元数据；把函数放进 CHECKERS 字典完成注册。
4. whoami 输出因机器而异、判据不稳定；echo 输出完全可控，"标记字符串是否回现"是确定性判据，且无害 —— 检测器应追求可复现证据。
5. 多个 checker 的 HTTP 请求是 IO 等待型任务，并发执行显著缩短总耗时（约等于最慢插件耗时而非累加）；且 map 保持提交顺序，结果列表稳定可测。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签名统一为 fn(base_url) -&gt; VulnResult；内部自行构造请求与判据，返回统一五字段结果。引擎只依赖约定，不依赖具体实现。
2. 字典实现注册-发现-调度解耦：新 checker 用装饰器自动入表，核心代码零改动（对扩展开放、对修改关闭）；if/else 每加一个漏洞就要改主流程。
3. 包装函数加异常兜底（出错也返回 VulnResult）；给函数挂 check_name/level/advice 元数据；把函数放进 CHECKERS 字典完成注册。
4. whoami 输出因机器而异、判据不稳定；echo 输出完全可控，"标记字符串是否回现"是确定性判据，且无害 —— 检测器应追求可复现证据。
5. 多个 checker 的 HTTP 请求是 IO 等待型任务，并发执行显著缩短总耗时（约等于最慢插件耗时而非累加）；且 map 保持提交顺序，结果列表稳定可测。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开发日2 · 检测引擎：插件化与并发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checker 插件约定：统一签名 fn(base_url) -&gt; VulnResult，新漏洞即新函数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用字典实现注册机制：CHECKERS = {名字: 函数}，装饰器一行完成注册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run_all：线程池并发执行全部 checker，收集结果列表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plugin.errors 异常兜底：单个 checker 崩溃不拖垮整场扫描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4 个正式 checker（SQLi/XSS/CSRF/命令注入）+ 1 个演示插件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 python -m engine，看到 5 条 VulnResult 汇总输出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周你写过一个个孤立检测器，今天它们升级成"插件工厂"——加漏洞不用改主程序。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注册机制是真实安全工具（nuclei、sqlmap 模块）的通用架构：核心只管调度，能力全靠插件。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异常兜底是工程素养：扫描器自己崩溃是最丢人的事故，插件挂了必须留痕继续跑。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知识地图：开发日2 · 检测引擎：插件化与并发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插件约定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统一签名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注册机制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CHECKERS 字典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SQLi/XSS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CSRF/命令注入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异常兜底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.errors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run_all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线程池并发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本日定位：把每个漏洞写成独立 checker 函数，用注册表字典管理插件，ThreadPoolExecutor 并发执行，统一产出 VulnResult。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开发日2 · 检测引擎：插件化与并发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插件约定与注册机制：字典即插件表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统一签名：每个 checker 是 fn(base_url: str) -&gt; VulnResult，引擎不需要知道内部细节。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注册表就是一个字典 CHECKERS：键=检查点名，值=函数对象；新增漏洞 = 新增一个键值对。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注册方式：Python 装饰器 @register("SQLi-UnionError")，定义函数的同时自动入表。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扩展性验证：写个 demo_checker 演示插件放进去，run_all 自动带上它 —— 主程序零改动。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与第 10 周对比：当时是 if/else 逐个调用，现在是"注册-发现-调度"，这就是架构升级。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engine/checkers.py（注册机制）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engine/checkers.py —— 插件注册表（可运行）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.result import VulnResult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CHECKERS = {}                    # 注册表: 名字 -&gt; checker 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register(name, level, advice):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"""装饰器: 把函数登记进 CHECKERS, 并绑定等级与修复建议"""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deco(fn):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def wrapper(base_url):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return fn(base_url)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except Exception as e:                     # 异常兜底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return VulnResult(name, False,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    f"checker 异常: {e!r}", level, advice)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wrapper.check_name = 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wrapper.level = level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wrapper.advice = advice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CHECKERS[name] = wrapper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wrapper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deco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@register("Demo-Always", "低", "演示插件, 无实际检测")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demo_checker(base_url):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"""演示: 新插件只需定义+装饰, 引擎自动发现"""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VulnResult("Demo-Always", False, "", "低", "演示插件")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name, fn in CHECKERS.items():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print(f"已注册: {name} (level={fn.level})")   # 今天: 1 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python -m engine.checkers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插件化（Plugin Architecture）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核心程序定义约定，具体能力以独立插件形式挂载；新增能力不修改核心代码 —— 开闭原则的字典实现。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验证扩展性：明天任何时候加漏洞，只需复制一个 checker 函数，runner 一行不改。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 之一：SQLi 检测（错误型）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payload：' or 1=1 -- —— 让 WHERE 条件恒真或引发 SQL 语法差异。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漏洞特征一：返回行数明显异常（全表 vs 单行）；特征二：响应含 SQL 错误关键字。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判据实现：同参数打 /vuln/sqli 与 /safe/sqli，只有前者命中 —— 对照即证据。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evidence 字段写入命中的响应片段（截断到 80 字符），报告直接引用。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合法输入对照（Day60 方法）：先用正常名字确认接口本身正常，再上 payload。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engine/checkers.py（SQLi 插件）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engine/checkers.py 追加 —— SQLi checker（接注册机制）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ERROR_KEYS = ("you have an error", "unclosed quotation",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"sqlite3.operationalerror")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@register("SQLi-UnionError", "高", "改用参数化查询, 禁止拼接 SQL")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sqli_checker(base_url):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normal = requests.get(f"{base_url}/vuln/sqli",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params={"name": "alice"},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probe = requests.get(f"{base_url}/vuln/sqli",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params={"name": "' or 1=1 --"},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body = probe.text.lower()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 =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any(k in body for k in ERROR_KEYS):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ev = "响应包含 SQL 错误特征"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elif len(probe.text) &gt; len(normal.text) * 2: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ev = f"payload 后返回行数异常(正常 {len(normal.text)}B -&gt; {len(probe.text)}B)"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VulnResult("SQLi-UnionError", bool(ev), ev[:80],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"高", "改用参数化查询, 禁止拼接 SQL")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对照实验: 把 URL 换成 /safe/sqli 重新扫描 -&gt; vulnerable=False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这就是"双版本靶场"的价值: 同一 checker, 一坏一好立刻见分晓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只扫自建靶场：base_url 固定 http://127.0.0.1:5000，代码里写死加注释。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 之二：XSS 回显检测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payload：&lt;script&gt;alert(1)&lt;/script&gt;，走 POST 提交到留言板再 GET 验证回显。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中招判据：响应原样包含 &lt;script&gt; —— 说明输入进入了 HTML 语境未被转义。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对照：/safe/xss 返回的是 &amp;lt;script&amp;gt; 实体，不含原始标签 -&gt; 判定干净。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evidence 记录"原始标签出现位置"，报告页可直接高亮展示。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存储型检测流程（提交后查询）与反射型（URL 参数）原理一致，只差一步。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engine/checkers.py（XSS 插件）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engine/checkers.py 追加 —— XSS checker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XSS_Payload = "&lt;script&gt;alert(1)&lt;/script&gt;"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@register("XSS-Reflect", "高", "启用模板自动转义, 禁止手工拼接 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xss_checker(base_url):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存储型流程: 先提交, 再读取回显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requests.post(f"{base_url}/vuln/xss",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data={"comment": XSS_Payload},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requests.get(f"{base_url}/vuln/xss",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 = XSS_Payload in r.text          # 原样回显 = 未转义 = 中招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 = f"原始标签原样出现在响应中: {XSS_Payload}" if hit else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VulnResult("XSS-Reflect", hit, ev[:80],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"高", "启用模板自动转义, 禁止手工拼接 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同一函数把 URL 换成 /safe/xss: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响应里是 &amp;lt;script&amp;gt; 实体, XSS_Payload 匹配失败 -&gt; 干净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检测思想: 判"输入是否原样进入响应", 而非猜"有没有漏洞"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靶场纪律：alert(1) 级标记 payload 只用于证明回显，不加载任何外部脚本。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 之三、之四：CSRF 与命令注入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判据：无 token POST 依然成功（200 且含成功文案）-&gt; 表单缺防重放凭证。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命令注入判据：host 传 127.0.0.1;whoami，响应出现"第二条命令"的输出特征。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whoami 输出不可预测？改用可控回显：;echo PWNED123，检查 PWNED123 是否出现。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两条 checker 都要做"合法对照"：正常 host 请求先确认 200，再上注入型参数。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四个 checker 齐了之后，注册表 4 个正式插件 + demo 插件，插件工厂初具规模。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engine/checkers.py（CSRF/Cmd 插件）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engine/checkers.py 追加 —— CSRF 与命令注入 checker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@register("CSRF-NoToken", "中", "表单加一次性 token 并服务端校验")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csrf_checker(base_url):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requests.post(f"{base_url}/vuln/csrf",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data={"to": "bob"}, timeout=5)   # 不带token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 = r.status_code == 200 and "转账" in r.text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 = "无 token 提交被接受" if hit else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VulnResult("CSRF-NoToken", hit, ev[:80],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"中", "表单加一次性 token 并服务端校验")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@register("Cmd-Semicolon", "高", "subprocess 列表参数 + 输入白名单")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cmd_checker(base_url):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requests.get(f"{base_url}/vuln/cmd",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params={"host": "127.0.0.1;echo PWNED123"},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timeout=10)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 = "PWNED123" in r.text            # 第二条命令的输出出现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 = "注入的 echo 输出出现在响应中" if hit else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VulnResult("Cmd-Semicolon", hit, ev[:80],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"高", "subprocess 列表参数 + 输入白名单")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name in CHECKERS: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print("已注册:", name)    # 4 正式 + 1 demo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PWNED123 是无害标记，只在自建靶场回显 —— 检测器写法的安全示范。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run_all：线程池并发执行与结果收集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executor.map 并发跑全部 checker，返回值按提交顺序收集为 VulnResult 列表。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插件异常已在装饰器兜底成 VulnResult，主流程永不因单个插件崩溃而中断。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扫描结果落库交给明天的 reporter（先 print 验证）；今天交付 engine 包的 CLI 入口。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耗时统计：time.perf_counter 记录总时长，性能意识从项目期开始培养。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命令行体验：python -m engine —— 五条结果滚动输出，扫描器第一次"像产品"。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engine/runner.py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engine/runner.py —— 并发执行器（可运行）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. import checkers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.result import VulnResult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"http://127.0.0.1:5000"      # 只扫自建靶场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run_all(base_url: str = BASE):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results, t0 = [], time.perf_counter()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ThreadPoolExecutor(max_workers=4)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r in pool.map(lambda fn: fn(base_url),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checkers.CHECKERS.values()):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results.append(r)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cost = time.perf_counter() - t0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print(f"扫描完成: {len(results)} 项 / {cost:.2f}s\n")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 in results: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flag = "!! 中招" if r.vulnerable else "OK 干净"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print(f"[{r.level}] {flag:6s} {r.name}")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r.evidence: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print(f"        证据: {r.evidence}")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results                     # 明天交给 reporter 落库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run_all()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先 python -m range 启动靶场, 再 python -m engine.runner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期待: 5 项结果, vuln 靶场下 SQLi/XSS/CSRF/Cmd 中招, Demo 干净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验收命令：靶场与引擎各开一个终端 —— 靶场是被测服务，引擎是客户端工具，天然分离。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 插件的统一约定是什么？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注册机制为什么用字典而不是 if/else 列表？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装饰器 register 做了哪三件事？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为什么命令注入检测用 echo PWNED123 而不是 whoami？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 map 与逐个 for 循环调用相比，优势在哪？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开发日2 · 检测引擎：插件化与并发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检测引擎 v1.0：注册 5 个插件，线程池并发扫描靶场，输出 5 条带证据的 VulnResult。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实现 result.py 与 checkers.py 注册机制，先用 demo_checker 验证注册表与装饰器可用。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逐个落地 SQLi/XSS/CSRF/命令注入 checker，每个写完立即单测（直接调用函数打印结果）。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验证对照：同一 checker 打 /safe 路由应判定干净 —— 不干净说明判据写错，修到正确为止。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runner.run_all（ThreadPoolExecutor），故意在 demo 插件里 raise，确认异常被兜成 VulnResult。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双终端联跑：python -m range + python -m engine.runner，确认 5 项结果与耗时输出。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-m engine.checkers 列出 5 个已注册插件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run_all 对 vuln 靶场输出 SQLi/XSS/CSRF/Cmd 四项中招且带 evidence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任一插件抛异常不中断扫描（结果里出现 checker 异常记录）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checker 插件的统一约定是什么？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注册机制为什么用字典而不是 if/else 列表？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装饰器 register 做了哪三件事？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为什么命令注入检测用 echo PWNED123 而不是 whoami？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 map 与逐个 for 循环调用相比，优势在哪？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新增 checker：SSRF（给靶场 /vuln/ssrf 传内网地址探测）—— 复用注册机制，主程序零改动。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run_all 加 target 参数支持 http://127.0.0.1:5000 之外的端口，并打印目标与开始时间。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思考题：如果要支持 "只跑高严重度插件"，注册表需要增加什么索引？（提示：按 level 过滤）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预习：明天报告系统 —— 结果落 SQLite，Jinja2 渲染分级 HTML 报告。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-m engine.checkers 列出 5 个已注册插件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run_all 对 vuln 靶场输出 SQLi/XSS/CSRF/Cmd 四项中招且带 evidence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任一插件抛异常不中断扫描（结果里出现 checker 异常记录）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开发日2 · 检测引擎：插件化与并发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开发日1 · 靶场核心：四模块双版本与统一路由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开发日3 · 报告系统：结果汇总落库、HTML 报告与风险分级。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080 · 开发日2 · 检测引擎：插件化与并发</dc:title>
  <dc:subject>Day 080 · 开发日2 · 检测引擎：插件化与并发</dc:subject>
  <dc:creator>0基础计算机与网络安全工程师训练营</dc:creator>
  <cp:lastModifiedBy>0基础计算机与网络安全工程师训练营</cp:lastModifiedBy>
  <cp:revision>1</cp:revision>
  <dcterms:created xsi:type="dcterms:W3CDTF">2026-09-09T23:14:35Z</dcterms:created>
  <dcterms:modified xsi:type="dcterms:W3CDTF">2026-09-09T23:14:35Z</dcterms:modified>
</cp:coreProperties>
</file>