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/vuln/x 与 /safe/x 的参数与页面结构完全一致，仅服务端处理不同；引擎才能用同一 payload 打两条路由得到一坏一好的对照结果，任何一侧不配平，检测结果就失去意义。
2. 单一事实来源：改一处全局生效；也便于测试脚本按配置分别启动 vuln/safe 两种模式，避免硬编码分支散落导致漏改。
3. Jinja2 render_template_string 默认自动转义变量；漏洞版用 f-string 直接拼 HTML 字符串返回，转义机制被完全跳过，用户输入原样进入 HTML 语境。
4. 列表模式下每个元素是独立参数，OS 直接传给目标程序，不经 shell 解析；host 即使含分号也只是 ping 的一个参数，永远不会开启第二条命令。
5. 不带 token（或带错误 token）直接 POST：/vuln/csrf 返回 200 表示请求被接受，/safe/csrf 返回 400 表示被拒 —— 状态码差异就是引擎的证据。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/vuln/x 与 /safe/x 的参数与页面结构完全一致，仅服务端处理不同；引擎才能用同一 payload 打两条路由得到一坏一好的对照结果，任何一侧不配平，检测结果就失去意义。
2. 单一事实来源：改一处全局生效；也便于测试脚本按配置分别启动 vuln/safe 两种模式，避免硬编码分支散落导致漏改。
3. Jinja2 render_template_string 默认自动转义变量；漏洞版用 f-string 直接拼 HTML 字符串返回，转义机制被完全跳过，用户输入原样进入 HTML 语境。
4. 列表模式下每个元素是独立参数，OS 直接传给目标程序，不经 shell 解析；host 即使含分号也只是 ping 的一个参数，永远不会开启第二条命令。
5. 不带 token（或带错误 token）直接 POST：/vuln/csrf 返回 200 表示请求被接受，/safe/csrf 返回 400 表示被拒 —— 状态码差异就是引擎的证据。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079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开发日1 · 靶场核心：四模块双版本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12 周 · 毕业主线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079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config 字典实现 MODE 开关：改一行即可全局切换 vuln/safe 行为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Blueprint 把四个漏洞模块拆成独立文件，主应用只负责注册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统一路由结构：/vuln/&lt;模块&gt; 与 /safe/&lt;模块&gt; 一一对应，参数与页面结构完全一致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实现四个漏洞版：SQLi 拼接、XSS 直出、CSRF 无 token、命令注入拼参数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实现四个安全版：参数化查询、Jinja2 转义、token 校验、subprocess 列表参数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curl 验证 8 条路由行为符合第 10~11 周结论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靶场是毕业项目的"考卷"：考卷不标准，检测引擎的成绩就不可信。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双版本并存 + 开关切换，是安全行业"修复前后对比"的标准演示方式。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今天写的是复习型代码 —— 每一行漏洞写法都对应第 10~11 周学过的原理。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079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知识地图：开发日1 · 靶场核心：四模块双版本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Blueprint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分模块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MODE 开关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全局切换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SQLi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拼接 vs 参数化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XSS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直出 vs 转义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CSRF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无token vs 校验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命令注入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拼接 vs 列表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12 周 · 毕业主线。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本日定位：把 SQLi/XSS/CSRF/命令注入四个漏洞模块按统一路由结构迁入毕业项目，每模块实现漏洞版+安全版与切换开关。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开发日1 · 靶场核心：四模块双版本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079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统一路由结构：配平是靶场的生命线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配平原则：/vuln/xss 和 /safe/xss 的请求参数、页面表单完全一致，只有服务端处理方式不同。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配平的意义：检测引擎用同样的 payload 打两条路由，结果必须一坏一好 —— 否则引擎或靶场必有 bug。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Blueprint 分文件：range/sqli.py、xss.py、csrf.py、cmd.py，主 app.py 三行注册完。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MODE 开关用 config 字典实现，漏洞版/安全版内部共用一个处理函数分支。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靶场身份页 /：列出全部路由，永远第一个写 —— 靶场的"菜单"。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range/__init__.py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range/__init__.py —— 靶场装配层（可运行）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Flask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全局开关: "vuln" 走漏洞分支, "safe" 走安全分支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检测引擎做对比实验时, 分别用两套配置各启一次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MODE = "vuln"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create_range(test_config=None):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app = Flask(__name__)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app.config["MODE"] = MODE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from . import sqli, xss, csrf, cmd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app.register_blueprint(sqli.bp)      # /vuln/sqli /safe/sqli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app.register_blueprint(xss.bp)       # /vuln/xss  /safe/xss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app.register_blueprint(csrf.bp)      # /vuln/csrf /safe/csrf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app.register_blueprint(cmd.bp)       # /vuln/cmd  /safe/cmd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@app.route("/")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index():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rows = "".join(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f'&lt;li&gt;&lt;a href="/vuln/{m}"&gt;/vuln/{m}&lt;/a&gt; | '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f'&lt;a href="/safe/{m}"&gt;/safe/{m}&lt;/a&gt;&lt;/li&gt;'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for m in ("sqli", "xss", "csrf", "cmd"))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f"&lt;h1&gt;毕业靶场 MODE={app.config['MODE']}&lt;/h1&gt;&lt;ul&gt;{rows}&lt;/ul&gt;"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app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create_range().run(port=5000)   # 只监听本机, 仅供自建实验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验收动作：python -m range 后访问 /，8 条链接全部点开有响应。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079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SQLi 模块：拼接之祸与参数化之盾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漏洞版：f-string 把用户输入拼进 SQL —— ' or 1=1 --  直接掏空 WHERE。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安全版：cursor.execute(sql, (参数,)) 占位符参数化，输入永远只是数据。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两条路由共用同一张 users 表与同一个查询页，只有 execute 写法不同。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回显策略：漏洞版把原始 SQL 也打在页面上，方便检测引擎抓证据。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10 周 Day63 的结论原样落地：查证据、看回显、参数化收尾。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range/sqli.py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range/sqli.py —— SQLi 双版本（可运行, 建表语句见 lab）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sqlite3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Blueprint, request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bp = Blueprint("sqli", __name__)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DB = "gradect.db"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q(sql, args=()):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con = sqlite3.connect(DB)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con.execute(sql, args).fetchall()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finally: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con.close()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@bp.route("/vuln/sqli")                    # 【漏洞版】字符串拼接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vuln_sqli():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name = request.args.get("name", "")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sql = f"SELECT * FROM users WHERE name = '{name}'"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rows = q(sql)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f"SQL: {sql}&lt;br&gt;结果: {rows}"     # 原始SQL回显=证据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except Exception as 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f"SQL: {sql}&lt;br&gt;错误: {e}", 500   # 报错回显=证据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@bp.route("/safe/sqli")                    # 【安全版】参数化查询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safe_sqli():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name = request.args.get("name", "")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rows = q("SELECT * FROM users WHERE name = ?", (name,))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f"参数化查询, 结果 {len(rows)} 条"    # 输入不再改变SQL结构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自测：/vuln/sqli?name=' or 1=1 -- 返回全表；/safe/sqli 同参数返回 0 条且不报错。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079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XSS 模块：直出与自动转义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漏洞版：return f"&lt;div&gt;{comment}&lt;/div&gt;" 手工拼 HTML，Jinja2 转义被完全绕开。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安全版：render_template_string 走 Jinja2 自动转义，&lt;script&gt; 变成无害文本。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检测引擎的 XSS 判据：payload 中的 &lt;script&gt; 原样出现在响应里 = 中招。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存储型演示（Day67 结构）：留言存 sqlite，GET 时渲染 —— 引擎用同一 payload 打两条路由对比。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提醒：靶场 payload 用 alert(1) 级别的无害标记即可，不研究真实攻击载荷。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range/xss.py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range/xss.py —— XSS 双版本（可运行）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sqlite3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Blueprint, request, render_template_string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bp = Blueprint("xss", __name__)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DB = "gradect.db"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save_comment(text):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con = sqlite3.connect(DB)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con.execute("INSERT INTO comments(body) VALUES (?)", (text,))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con.commit(); con.close()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last_comment():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con = sqlite3.connect(DB)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row = con.execute(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"SELECT body FROM comments ORDER BY id DESC LIMIT 1").fetchone()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row[0] if row else "(empty)"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finally: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con.close()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@bp.route("/vuln/xss", methods=["GET", "POST"])   # 【漏洞版】手工拼HTML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vuln_xss():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request.method == "POST":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save_comment(request.form.get("comment", ""))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body = last_comment()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f"&lt;h1&gt;留言板&lt;/h1&gt;&lt;div&gt;{body}&lt;/div&gt;"    # 原样直出 -&gt; 脚本可执行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SAFE = "&lt;h1&gt;留言板&lt;/h1&gt;&lt;div&gt;{{ body }}&lt;/div&gt;"     # Jinja2 自动转义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@bp.route("/safe/xss", methods=["GET", "POST"])   # 【安全版】模板渲染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safe_xss():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request.method == "POST":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save_comment(request.form.get("comment", ""))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render_template_string(SAFE, body=last_comment())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自测：POST comment=&lt;script&gt;alert(1)&lt;/script&gt; 后 GET —— /vuln 原样输出，/safe 输出转义后的文本。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079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CSRF 模块：无 token 与 token 校验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漏洞版：转账表单无任何一次性凭证，任何第三方页面都能替用户提交。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安全版：服务端签发 session token，表单携带、提交时比对，不一致即 400。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token 生成用 secrets.token_hex(16)：随机、一次性、存在服务端 session。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检测引擎判据：不带 token 直接 POST -&gt; /vuln 返回 200 成功、/safe 返回 400 拒绝。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配合 SameSite 属性的讨论见第 10 周 Day69 —— 今天只实现 token 这道主防线。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range/csrf.py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range/csrf.py —— CSRF 双版本（可运行, 需配置 secret_key）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secrets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Blueprint, request, session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bp = Blueprint("csrf", __name__)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bp.secret_key = "dev-only-key"        # 靶场专用, 生产严禁硬编码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issue_token():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session["csrf_token"] = secrets.token_hex(16)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session["csrf_token"]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@bp.route("/vuln/csrf", methods=["GET", "POST"])   # 【漏洞版】无token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vuln_csrf():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request.method == "POST":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to = request.form.get("to", "?")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f"已向 {to} 转账 100 元(无任何校验)"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('&lt;form method="post"&gt;收款人&lt;input name="to"&gt;'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'&lt;button&gt;转账&lt;/button&gt;&lt;/form&gt;')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@bp.route("/safe/csrf", methods=["GET", "POST"])   # 【安全版】token校验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safe_csrf():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request.method == "POST":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sent = request.form.get("token", "")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not sent or sent != session.get("csrf_token"):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return "400: CSRF token 缺失或不匹配", 400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f"已向 {request.form.get('to')} 转账 100 元"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(f'&lt;form method="post"&gt;&lt;input type="hidden" '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f'name="token" value="{issue_token()}"&gt;'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f'收款人&lt;input name="to"&gt;&lt;button&gt;转账&lt;/button&gt;&lt;/form&gt;')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自测：curl -X POST /vuln/csrf -d to=bob 得 200；同命令打 /safe/csrf 得 400。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079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命令注入模块：拼接执行与列表参数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漏洞版：os.system(f"ping {host}") —— ; whoami 一拼就执行第二条命令。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安全版：subprocess.run(["ping", "-n", "1", host]) 列表参数，整体当 ONE 个参数。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判据差异：引擎给 host 传 127.0.0.1; whoami —— /vuln 响应里出现第二条命令输出。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Windows 靶场注意：本机 ping 用 -n 1，Linux 用 -c 1；靶场固定 -n 并写注释。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最稳防御其实是"不开执行"：能 ping 通库实现就别碰 shell —— 课程内已提，报告建议里写上。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range/cmd.py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range/cmd.py —— 命令注入双版本（可运行, Windows/自建靶场专用）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os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subprocess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Blueprint, request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bp = Blueprint("cmd", __name__)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@bp.route("/vuln/cmd")                     # 【漏洞版】拼接进 shell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vuln_cmd():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host = request.args.get("host", "127.0.0.1")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危险写法: 用户输入直接拼进命令行 -&gt; ; 后可追加任意命令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out = os.popen(f"ping -n 1 {host}").read()   # Windows: -n=次数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f"&lt;pre&gt;{out}&lt;/pre&gt;"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@bp.route("/safe/cmd")                     # 【安全版】列表参数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safe_cmd():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host = request.args.get("host", "127.0.0.1")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not host.replace(".", "").isdigit():     # 顺带白名单校验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"400: 非法主机名", 400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subprocess 列表参数: 整个 host 永远只是 ping 的一个参数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 = subprocess.run(["ping", "-n", "1", host],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   capture_output=True, text=True, timeout=5)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f"&lt;pre&gt;{r.stdout}&lt;/pre&gt;"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自测：/vuln/cmd?host=127.0.0.1;whoami 的输出里混入用户名；/safe/cmd 同参数返回 400。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079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靶场路由"配平"是什么意思？为什么必须配平？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MODE 开关放在 config 而不是散在代码里，好处是什么？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 XSS 漏洞版要绕开 Jinja2 手工拼 HTML？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subprocess 列表参数为什么能防注入？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CSRF 安全版的 token 校验，检测引擎怎么验证它生效？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079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079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开发日1 · 靶场核心：四模块双版本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079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靶场 v1.0 上线：8 条路由全部按预期行为响应，vuln/safe 行为一坏一好。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建表脚本：sqlite3 建 gradect.db，含 users(id,name,is_admin) 与 comments(id,body) 两表，预置 3 个用户。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把 sqli.py / xss.py / csrf.py / cmd.py 放入 range/ 目录，运行 python -m range 启动靶场。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curl 逐条验证 SQLi：/vuln/sqli?name=' or 1=1 -- 返回全表；/safe/sqli 同参数返回 0 条。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curl 验证 XSS 与 CSRF：脚本标签 /vuln 原样回显 /safe 转义；POST /vuln/csrf 200、/safe/csrf 400。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curl 验证命令注入：/vuln/cmd 分号注入成功、/safe/cmd 返回 400；访问 / 确认菜单页列出全部路由。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8 条路由（vuln/safe × sqli/xss/csrf/cmd）全部可达且行为符合第 10~11 周结论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SQL 注入 payload 在 /vuln 返回全表、在 /safe 返回 0 条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csrf 的 /vuln 无 token 可成功提交、/safe 无 token 返回 400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079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靶场路由"配平"是什么意思？为什么必须配平？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MODE 开关放在 config 而不是散在代码里，好处是什么？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 XSS 漏洞版要绕开 Jinja2 手工拼 HTML？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subprocess 列表参数为什么能防注入？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CSRF 安全版的 token 校验，检测引擎怎么验证它生效？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079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给靶场加一个 /doc 路由：每个漏洞模块一段原理说明（从第 10~11 周 PPT 摘 3 句话）。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把四模块的"漏洞写法/安全写法"整理成一张对照表存入 README.md。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为 xss.py 增加 X-Content-Type-Options: nosniff 响应头，说明它防的是什么。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预习：明天开发检测引擎 —— 每个漏洞一个 checker 函数，用注册表 + 线程池并发执行。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079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8 条路由（vuln/safe × sqli/xss/csrf/cmd）全部可达且行为符合第 10~11 周结论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SQL 注入 payload 在 /vuln 返回全表、在 /safe 返回 0 条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csrf 的 /vuln 无 token 可成功提交、/safe 无 token 返回 400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开发日1 · 靶场核心：四模块双版本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078 · 毕业项目启动：三合一平台定义、选型与契约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080 · 开发日2 · 检测引擎：checker 插件化、注册机制与并发执行。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079 · 开发日1 · 靶场核心：四模块双版本</dc:title>
  <dc:subject>Day 079 · 开发日1 · 靶场核心：四模块双版本</dc:subject>
  <dc:creator>0基础计算机与网络安全工程师训练营</dc:creator>
  <cp:lastModifiedBy>0基础计算机与网络安全工程师训练营</cp:lastModifiedBy>
  <cp:revision>1</cp:revision>
  <dcterms:created xsi:type="dcterms:W3CDTF">2026-09-09T23:14:34Z</dcterms:created>
  <dcterms:modified xsi:type="dcterms:W3CDTF">2026-09-09T23:14:34Z</dcterms:modified>
</cp:coreProperties>
</file>