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靶场=被测对象（出题），检测引擎=测试工具（做题），报告系统=交付产出（交卷）；三者构成漏洞发现到修复建议的完整闭环。
2. 引擎只通过 HTTP 与靶场交互，不 import 靶场代码；这样引擎是通用工具，换任何靶场/网站都能扫，符合真实扫描器的工作方式。
3. checker 内部调用同步库 requests，与 asyncio 混用需改写为 aiohttp 且复杂；本项目 checker 数量少（&lt;10），线程池简单可靠，够用即最优。
4. 安全结论必须讲证据：只有说"检测到异常"没有说服力，附上"响应回显了 payload / 出现 SQL 错误特征"才算可复现、可核实的发现。
5. 安全左移：发现问题的同时给出修复方案，报告才可执行；且写 checker 时开发者最理解漏洞成因，此时写的建议最准确。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靶场=被测对象（出题），检测引擎=测试工具（做题），报告系统=交付产出（交卷）；三者构成漏洞发现到修复建议的完整闭环。
2. 引擎只通过 HTTP 与靶场交互，不 import 靶场代码；这样引擎是通用工具，换任何靶场/网站都能扫，符合真实扫描器的工作方式。
3. checker 内部调用同步库 requests，与 asyncio 混用需改写为 aiohttp 且复杂；本项目 checker 数量少（&lt;10），线程池简单可靠，够用即最优。
4. 安全结论必须讲证据：只有说"检测到异常"没有说服力，附上"响应回显了 payload / 出现 SQL 错误特征"才算可复现、可核实的发现。
5. 安全左移：发现问题的同时给出修复方案，报告才可执行；且写 checker 时开发者最理解漏洞成因，此时写的建议最准确。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078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毕业项目启动：三合一安全平台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12 周 · 毕业主线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078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用一句话说清毕业项目：靶场（被测对象）+ 检测引擎（工具）+ 报告系统（产出）的闭环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理解"靶场与检测器分离"：被测系统与测试工具是两个角色，接口边界即职业工作流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完成技术选型并说出选型理由：Flask + SQLite + requests + ThreadPoolExecutor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画出三模块划分图，约定统一路由前缀 /vuln /safe /scan /report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定义全项目共用数据结构：VulnResult 五字段，并手工创建一个实例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写出里程碑表：启动 → 靶场 → 引擎 → 报告 → 联调 → 展示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前 11 周的知识是散件，毕业项目把它们装配成一台完整机器 —— 这就是简历上那个项目。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三合一平台正是安全公司的真实工作流缩影：出题（靶场）、做题（检测）、交卷（报告）。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先约定接口再写代码，是团队协作的第一课：契约先行，随后 5 天每天只组装一个模块。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078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知识地图：毕业项目启动：三合一安全平台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项目定义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三合一平台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技术选型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 件武器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目录结构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三大模块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路由契约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统一前缀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数据契约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VulnResult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里程碑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 步走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12 周 · 毕业主线。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本日定位：定义毕业项目——漏洞靶场、检测引擎、报告系统三合一平台；完成技术选型、模块划分与接口约定，排出 5 天里程碑计划。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毕业项目启动：三合一安全平台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078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项目定义：一台机器，三个部件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部件一 · 漏洞靶场：一个故意带洞的 Flask 网站，含 SQLi / XSS / CSRF / 命令注入四个模块，漏洞版与安全版并存。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部件二 · 检测引擎：自动化检测器，把第 10 周手写过的每个检测器插件化，并发跑完所有检查点。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部件三 · 报告系统：把检测结果汇总成分级 HTML 报告，每条结果带修复建议 —— 这是交给"客户"的产出。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闭环逻辑：靶场出题 -&gt; 引擎做题 -&gt; 报告交卷。靶场是被告，引擎是侦探，报告是起诉书。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法律红线：靶场与引擎都只允许对 127.0.0.1 运行，扫描任何未授权系统违法。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platform_map.py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platform_map.py —— 毕业项目全景图（可直接运行）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PARTS = {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"靶场(被测对象)": {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"角色": "故意带洞的网站，是引擎的"猎物"",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"模块": ["SQLi", "XSS", "CSRF", "命令注入"],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"路由": ["/vuln/sqli", "/vuln/xss", "/vuln/csrf", "/vuln/cmd",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"/safe/sqli", "/safe/xss", "/safe/csrf", "/safe/cmd"],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},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"检测引擎(工具)": {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"角色": "自动化检测器，是"猎手"",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"模块": ["checker 插件", "注册机制", "并发执行"],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},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"报告系统(产出)": {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"角色": "把发现汇总成交付物",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"模块": ["结果汇总", "HTML 报告", "风险分级"],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},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name, info in PARTS.items():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print(f"[{name}]")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  角色: {info['角色']}")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m in info["模块"]: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print(f"   - {m}")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print("\n一句话：靶场出题 -&gt; 引擎做题 -&gt; 报告交卷")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print("红线：全部流量只允许指向 127.0.0.1 靶场")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对照检查：这 12 条路由、3 个部件，就是未来 5 天你要亲手写出的全部内容。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078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技术选型：四件武器，全部用过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Flask（第 8~11 周）：搭靶场 Web 端，Blueprint 按漏洞模块拆分 —— 靶场主框架。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requests（第 5~6 周爬虫）：检测引擎的 HTTP 客户端，负责发 payload、收响应。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ThreadPoolExecutor（第 9 周 Day44）：并发执行多个 checker，小规模用线程池最稳。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SQLite（第 9~10 周）：零配置文件数据库，存扫描结果与历史记录，报告直接查库。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选型原则：毕业项目不引入任何新框架 —— 用最熟的武器打最硬的仗，把精力留给集成。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3255264"/>
          </a:xfrm>
          <a:prstGeom prst="roundRect">
            <a:avLst>
              <a:gd name="adj" fmla="val 224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选型理由.txt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2706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选型理由清单（读一遍 = 复习一遍）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Flask          -&gt; 靶场: Blueprint 分模块，vuln/safe 双版本切换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requests       -&gt; 引擎: 每个检测器的"手"，发请求拿响应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ThreadPoolExecutor -&gt; 引擎: 多个 checker 并发跑，sum() 汇总 futures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SQLite         -&gt; 报告: results 表一行一条发现，Jinja2 查库渲染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为什么不用 asyncio？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checker 里要调 requests（同步库），混用反而复杂；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本项目 checker 总数 &lt; 10，线程池完全够用 —— 够用即最优。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为什么不用 MySQL？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SQLite 是标准库内置（sqlite3），零安装零配置，交作业时一个 .db 文件全带走。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契约先行（Contract First）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先定义模块间路由与数据格式、再动手写实现。接口是两队的握手协议，定死之后两边可并行开发。</a:t>
            </a:r>
            <a:endParaRPr lang="en-US" sz="13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078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目录结构与路由契约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三层目录：range/（靶场）、engine/（检测引擎）、reporter/（报告系统），根目录 app.py 总装。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路由前缀约定：/vuln/* 漏洞版、/safe/* 安全版 —— 靶场内部约定。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检测触发统一走 /scan，报告查看统一走 /report/&lt;scan_id&gt; —— 平台级约定。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引擎与靶场解耦：引擎只认 HTTP 与参数，不 import 靶场代码；换一个靶场照样能扫。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命名即文档：看到路由就知道角色，看到目录就知道归属。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项目骨架与路由契约.txt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gradect/ 目录结构（蓝图级，今天建骨架即可）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gradect/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├── app.py            # 总装: 注册三部分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├── range/            # 部件一 · 靶场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│   ├── sqli.py       #   /vuln/sqli /safe/sqli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│   ├── xss.py        #   /vuln/xss  /safe/xss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│   ├── csrf.py       #   /vuln/csrf  /safe/csrf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│   └── cmd.py        #   /vuln/cmd   /safe/cmd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├── engine/           # 部件二 · 检测引擎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│   ├── checkers.py   #   每个漏洞一个 checker 函数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│   ├── runner.py     #   注册表 + 并发执行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│   └── result.py     #   VulnResult 数据模型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├── reporter/         # 部件三 · 报告系统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│   ├── store.py      #   SQLite 存取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│   └── views.py      #   /scan /report/&lt;id&gt;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└── templates/report.html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ROUTES = {                              # 路由契约表（项目宪章）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"靶场": ["/vuln/*", "/safe/*"],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"触发扫描": ["/scan"],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"查看报告": ["/report/&lt;scan_id&gt;"],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role, rs in ROUTES.items():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print(role, "-&gt;", ", ".join(rs))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建目录 5 分钟，返工省 5 天：把这页贴在项目 README 顶部。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078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数据契约：VulnResult 五字段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全项目只有一种结果对象：VulnResult —— 靶场、引擎、报告三方共同语言。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五字段：name（检查点名）、vulnerable（是否中招）、evidence（证据字符串）、level（高/中/低）、advice（修复建议）。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evidence 是灵魂：没有证据的"发现"就是指控，有证据（回显了 payload、参数被拼进 SQL）才叫结论。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advice 先写好：每个 checker 创建时就写明修复建议，报告自动带出 —— 安全左移思想。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今天只手工造 2 个实例并打印；Day80 由 checker 自动产生。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engine/result.py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engine/result.py —— 数据模型（今天落地，全项目共用）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dataclasses import dataclass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@dataclass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class VulnResult: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name: str            # 检查点名, 如 "SQLi-UnionError"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vulnerable: bool     # 是否命中漏洞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evidence: str        # 证据: 命中时的关键响应内容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level: str           # 高 / 中 / 低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advice: str          # 修复建议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demo = [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VulnResult("SQLi-UnionError", True,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"响应包含 SQL 语法错误: You have an error",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"高", "参数化查询, 杜绝字符串拼接"),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VulnResult("SQLi-UnionError", False, "", "高",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"参数化查询, 杜绝字符串拼接"),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r in demo: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flag = "中招" if r.vulnerable else "干净"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print(f"[{r.level}] {r.name} -&gt; {flag}")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r.evidence: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print(f"    证据: {r.evidence[:50]}")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运行: python engine/result.py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输出两条记录, 一条中招带证据, 一条干净 —— 这就是引擎未来的输出格式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契约测试：任何 checker 返回的对象必须有这五个字段，字段名一字不差 —— 报告系统全靠它。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078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里程碑计划：五天装配时间表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Day79 开发日1：靶场核心 —— 四个漏洞模块 vuln/safe 双版本（11 周旧代码迁移+统一）。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Day80 开发日2：检测引擎 —— checker 插件化、注册机制、并发执行。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Day81 开发日3：报告系统 —— SQLite 存储、Jinja2 HTML 报告、风险分级。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Day82 开发日4：联调测试 —— 端到端清单、边界测试、bug 修复方法论。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Day83 文档展示 + Day84 复盘测试 —— README、演示脚本、简历描述、30 题毕业测试。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进度红线：每晚收尾时代码必须可运行 —— 宁可少一个模块，不留半成品过夜。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3255264"/>
          </a:xfrm>
          <a:prstGeom prst="roundRect">
            <a:avLst>
              <a:gd name="adj" fmla="val 224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milestone.py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2706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milestone.py —— 把计划变成可打勾的清单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PLAN = [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("Day 079", "靶场核心", "4 模块 x vuln/safe 全部可访问", False),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("Day 080", "检测引擎", "runner.run_all 并发出 8+ 条 VulnResult", False),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("Day 081", "报告系统", "/scan 后 /report/&lt;id&gt; 出分级 HTML", False),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("Day 082", "联调测试", "端到端清单全绿 + 边界用例通过", False),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("Day 083", "文档展示", "README + 5 分钟演示 + 简历段落", False),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("Day 084", "毕业复盘", "知识树 + 30 题测试 &gt;= 24 正确", False),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day, name, done_std, ok in PLAN: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print(f"{day} | {name} | 验收: {done_std} | {'x' if ok else ' '}")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print("\n原则: 每晚收尾时代码可运行; 宁少模块, 不留半成品")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项目管理入门口诀：里程碑要有"可验证的完成标准"——"做完引擎"不算，"run_all 出 8 条结果"才算。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078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毕业项目三部件分别扮演什么角色？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为什么引擎与靶场必须解耦？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为什么选 ThreadPoolExecutor 而不是 asyncio？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VulnResult 为什么必须有 evidence 字段？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为什么修复建议 advice 在写 checker 时就要定好？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078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078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毕业项目启动：三合一安全平台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078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完成毕业项目立项：跑通全景图脚本、建好目录骨架、落地 VulnResult 数据模型。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手敲 platform_map.py 并运行，向自己复述三部件的职责与一句话闭环。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按蓝图创建 gradect/ 目录树：range/、engine/、reporter/、templates/，各放一个空 __init__.py 或占位文件。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落地 engine/result.py（VulnResult），运行验证输出两条演示记录。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写 milestone.py 打印六天计划，并确认每条都有可验证的完成标准。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在项目根目录新建 README.md 草稿，只写三行：项目名、一句话简介、法律红线声明。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python engine/result.py 能输出两条 VulnResult 演示记录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gradect/ 目录树与路由契约表一致（range/engine/reporter 三目录齐全）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README.md 已含法律红线声明：仅用于自建靶场与授权测试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078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毕业项目三部件分别扮演什么角色？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为什么引擎与靶场必须解耦？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为什么选 ThreadPoolExecutor 而不是 asyncio？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VulnResult 为什么必须有 evidence 字段？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为什么修复建议 advice 在写 checker 时就要定好？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078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把 platform_map.py 扩展为交互式：输入部件名打印该部件的路由清单（字典 + input 即可）。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给 VulnResult 增加 time 字段（datetime.now），并思考它对报告排行的意义。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通读第 10 周的检测器代码（Day60 前后），列出哪些函数可以明天直接改造成 checker。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预习：明天开工靶场核心 —— 四个漏洞模块，vuln/safe 双版本，一个开关统一切换。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078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python engine/result.py 能输出两条 VulnResult 演示记录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gradect/ 目录树与路由契约表一致（range/engine/reporter 三目录齐全）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README.md 已含法律红线声明：仅用于自建靶场与授权测试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毕业项目启动：三合一安全平台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077 · 周项目：漏洞靶场 v1.4（SSRF + 越权模块并入）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079 · 开发日1 · 靶场核心：四个漏洞模块漏洞版 + 安全版切换开关与统一路由结构。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078 · 毕业项目启动：三合一安全平台</dc:title>
  <dc:subject>Day 078 · 毕业项目启动：三合一安全平台</dc:subject>
  <dc:creator>0基础计算机与网络安全工程师训练营</dc:creator>
  <cp:lastModifiedBy>0基础计算机与网络安全工程师训练营</cp:lastModifiedBy>
  <cp:revision>1</cp:revision>
  <dcterms:created xsi:type="dcterms:W3CDTF">2026-09-09T23:14:34Z</dcterms:created>
  <dcterms:modified xsi:type="dcterms:W3CDTF">2026-09-09T23:14:34Z</dcterms:modified>
</cp:coreProperties>
</file>