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靶场（被测对象）、检测引擎（checkers+runner）、报告生成；解耦靠统一 HTTP 交互与五字段结果契约，引擎不 import 靶场代码。
2. 它不注入 payload，而是检查"该有的安全要素是否存在"（表单里有 token 隐藏域）—— 逻辑型漏洞靠存在性判断。
3. 读者时间有限，高危（可致数据泄露/命令执行的 SQLi、命令注入）先看；分级让修复优先级一目了然。
4. vuln 路由四命中验证不漏报（检测能力），safe 路由四干净验证无误报（判断精度），两者缺一不可。
5. evidence 让发现可复核（有证据才是结论），advice 让报告可执行（发现即给出修复方向）—— 这是专业交付物的底线。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靶场（被测对象）、检测引擎（checkers+runner）、报告生成；解耦靠统一 HTTP 交互与五字段结果契约，引擎不 import 靶场代码。
2. 它不注入 payload，而是检查"该有的安全要素是否存在"（表单里有 token 隐藏域）—— 逻辑型漏洞靠存在性判断。
3. 读者时间有限，高危（可致数据泄露/命令执行的 SQLi、命令注入）先看；分级让修复优先级一目了然。
4. vuln 路由四命中验证不漏报（检测能力），safe 路由四干净验证无误报（判断精度），两者缺一不可。
5. evidence 让发现可复核（有证据才是结论），advice 让报告可执行（发现即给出修复方向）—— 这是专业交付物的底线。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077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周项目：自动化漏洞检测器 v1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11 周 · 漏洞主线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3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077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画出 v1 架构：靶场（被测对象）+ 检测引擎（checkers+runner）+ 报告（Markdown）三层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实现四个 checker：SQLi 报错、XSS 回显、CSRF Token 缺失、命令注入探测（全部仅对靶场）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实现报告生成：扫描结果列表 -&gt; 分级 Markdown 文件（命中/未命中/建议）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制定测试方法：/vuln/ 应命中、/safe/ 应干净的双向验证矩阵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一条命令完成全流程：python detect.py 从扫描到报告落盘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全程遵守授权：guard 白名单 + 结果留档，v1 定稿提交 git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10~11 周你手工验证过四类漏洞，今天它们变成一键检测 —— 这是毕业项目检测引擎的直接预演。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"能自动化"和"会手工"是两个层次：自动化要求你把判断标准写到毫不含糊，理解自然更深。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报告是安全工作的交付物：检测结果不能只躺在控制台，能讲清楚证据与修复建议才是专业。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077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知识地图：周项目：自动化漏洞检测器 v1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需求与架构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三层结构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四个checker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插件注册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报告生成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Markdown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测试矩阵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vuln命中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5400904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5327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safe干净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假阳性=0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5967832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6242152" y="2971800"/>
            <a:ext cx="5400904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278728" y="2971800"/>
            <a:ext cx="5327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v1 定稿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git 提交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11 周 · 漏洞主线。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本日定位：把本周检测脚本与扫描引擎装配成 v1：对接自建靶场，自动检测 SQLi、反射 XSS、CSRF Token 缺失、命令注入四类漏洞，并生成 Markdown 报告。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周项目：自动化漏洞检测器 v1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需求与架构：一台检测器，三个部件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部件一 · 靶场：Day70~74 建的 Flask 应用，提供 /vuln/*（带洞）与 /safe/*（防御）双版本路由。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部件二 · 引擎：Day76 的 checkers + runner，今天补齐四个 checker，签名统一 (base_url, param)-&gt;dict。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部件三 · 报告：消费结果列表，按漏洞分级输出 Markdown，附证据与修复建议。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数据流一条线：detect.py 启动 -&gt; guard 授权检查 -&gt; run_all 并发检测 -&gt; results -&gt; report.md。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v1 范围控制：只测 GET 探测点、只认确定性证据 —— 少而正确优先于多而粗糙。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v1_architecture.txt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v1_architecture.txt —— 周项目蓝图（对照检查你的目录）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detect/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 detect.py        # 总入口: 授权检查 -&gt; 扫描 -&gt; 报告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 engine/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  ├── checkers.py  # 4 个 checker: sqli/xss/csrf/cmd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│   └── runner.py    # 注册表 + ThreadPool 并发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 report.py        # results -&gt; Markdown 报告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└── reports/         # 报告输出目录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数据流: detect.py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guard(url)                 ① 授权白名单(仅127.0.0.1)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run_all(url)               ② 四个 checker 并发执行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write_report(results)      ③ reports/report.md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验收双矩阵: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/vuln/*  -&gt; 四项全命中 (真阳性)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/safe/*  -&gt; 四项全干净 (假阳性=0)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先画图再动手：目录、数据流、验收矩阵三样齐了再写代码，返工为零。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检测器完整代码：四个 checker 一次到位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SQLi：单引号探针 + 数据库报错特征，基线对比防误报（Day75 原样迁入）。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XSS：唯一标记探针 + 原样回显判断，回显但已编码 = 安全（Day75 原样迁入）。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Token 缺失：GET 表单页正则找 csrf/token 隐藏域，没有即命中 —— 逻辑型漏洞靠"该有的没有"判断。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命令注入：报错式探测 —— 向参数注入引号类探针观察响应差异，靶场内仅验证探测逻辑，不构造真实命令串。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统一输出五字段：{vuln, url, hit, evidence, advice}，报告系统只认这个契约。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engine/checkers.py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engine/checkers.py —— 四个检测器（全部仅对自建靶场运行）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requests, re, secrets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runner_registry import CHECKERS   # 或直接定义 CHECKERS 字典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TIMEOUT = 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BASE = None                            # 由 detect.py 注入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_get(path, **kw):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requests.get(BASE + path, timeout=TIMEOUT, **kw)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check_sqli(param="q"):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base = _get("/vuln/sqli", params={param: "abc"}).text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_get("/vuln/sqli", params={param: "abc'"})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sigs = ["sqlite3.OperationalError", "You have an error in your SQL syntax"]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ev = next((s for s in sigs if s in r.text and s not in base), None)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{"vuln": "SQLi-Error", "url": BASE + "/vuln/sqli", "hit": bool(ev),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"evidence": ev or "无报错特征", "advice": "参数化查询+关闭报错回显"}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check_xss(param="name"):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 = "zq" + secrets.token_hex(3)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_get("/vuln/xss", params={param: f"&lt;b&gt;{m}&lt;/b&gt;"})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raw = f"&lt;b&gt;{m}&lt;/b&gt;" in r.text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{"vuln": "Reflected-XSS", "url": BASE + "/vuln/xss", "hit": raw,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"evidence": f"探针{'原样' if raw else '未'}回显",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"advice": "输出HTML实体编码"}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check_csrf(param=None):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html = _get("/vuln/csrf").text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has_token = re.search(r'name=["\'](?:csrf|_token|token)', html, re.I)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{"vuln": "CSRF-TokenMissing", "url": BASE + "/vuln/csrf", "hit": not has_token,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"evidence": "表单" + ("含" if has_token else "缺少") + "CSRF隐藏域",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"advice": "表单加一次性CSRF Token并服务端校验"}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check_cmd(param="host"):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base = _get("/vuln/ping", params={param: "127.0.0.1"}).text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_get("/vuln/ping", params={param: "127.0.0.1'"})   # 探针仅引发解析差异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diff = (r.text != base) or ("error" in r.text.lower())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{"vuln": "CmdInject-Probe", "url": BASE + "/vuln/ping", "hit": diff,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"evidence": "注入探针后响应发生变化" if diff else "无差异",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"advice": "subprocess列表参数+白名单校验"}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命令注入检测在靶场内只观察响应差异（探测级），绝不构造拼接真实命令的攻击串。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077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报告生成代码：结果列表 -&gt; Markdown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报告三段式：头部（时间/目标/统计）+ 命中详情（每个漏洞一节）+ 附录（未命中清单）。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风险分级映射：SQLi/命令注入=高，XSS=中，CSRF Token 缺失=中低 —— 让读者先看最危险的。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每条命中必有证据与修复建议：没有证据的发现等于指控，没有建议的报告没有价值。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文件名带时间戳：reports/report_20260909_2130.md，历史扫描天然归档。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生成即验收：报告能被"不懂代码的人"看懂 —— 这是交付物的最低标准。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report.py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report.py —— Markdown 报告生成（可直接运行）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datetime import datetime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LEVEL = {"SQLi-Error": "高危", "CmdInject-Probe": "高危",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"Reflected-XSS": "中危", "CSRF-TokenMissing": "中低"}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write_report(results: list, target: str):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hits = [r for r in results if r["hit"]]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hits.sort(key=lambda r: -["高", "中低", "中"].index(LEVEL.get(r["vuln"], "低")[:1]) 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lines = [f"# 自动化漏洞检测报告 v1",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f"- 目标: {target}（自建靶场）",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f"- 时间: {datetime.now():%Y-%m-%d %H:%M}",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f"- 检测: {len(results)} 项, 命中 {len(hits)} 项\n"]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r in hits: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lines += [f"## [{LEVEL.get(r['vuln'],'低')}] {r['vuln']}",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f"- URL: {r['url']}",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f"- 证据: {r['evidence']}",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f"- 修复建议: {r['advice']}\n"]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lines.append("## 附录: 未命中项")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lines += [f"- {r['vuln']}: {r['evidence']}" for r in results if not r["hit"]]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path = f"reports/report_{datetime.now():%Y%m%d_%H%M}.md"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open(path, "w",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f.write("\n".join(lines))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print("报告已生成:", path)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path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评分点：报告按风险排序、每条带证据与建议 —— 拿给同学看能否 3 分钟看懂，能则合格。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077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测试方法：双向验证矩阵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矩阵一（真阳性）：对 /vuln/ 四个探测点全量扫描，四项必须全命中 —— 漏报说明检测器有 bug。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矩阵二（假阳性）：对 /safe/ 同名路由扫描，四项必须全干净 —— 误报说明判断过宽。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边界测试：靶场停掉再跑一次 —— 全部异常被捕获、输出"请求异常"而非崩溃（健壮性）。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重复测试：连跑两次结果一致（探针随机不影响判断）—— 可复现是可信的前提。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收尾：把矩阵结果贴进报告头部或 README，v1 打 tag 提交 git。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detect.py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detect.py —— 周项目总入口（可直接运行）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sys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urllib.parse import urlparse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runner import run_all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report import write_report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checkers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AUTHORIZED = {"127.0.0.1", "localhost"}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main():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target = sys.argv[1] if len(sys.argv) &gt; 1 else "http://127.0.0.1:5000"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host = (urlparse(target).hostname or "").lower()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host not in AUTHORIZED:                     # ① 伦理守卫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print("拒绝：仅允许自建靶场"); sys.exit(2)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checkers.BASE = target                         # ② 注入目标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results = run_all()                            # ③ 并发检测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write_report(results, target)                  # ④ 报告落盘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hits = sum(1 for r in results if r["hit"])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print(f"完成: {len(results)} 项, 命中 {hits}")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main()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运行: ① python app.py(靶场)  ② python detect.py  ③ 打开 reports/*.md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验收清单：vuln 四命中 + safe 四干净 + 停靶场不崩溃 + 两连跑结果一致，四条全绿即 v1 定稿。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077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v1 的三个部件分别是什么？解耦靠什么？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Token 缺失检测的逻辑与注入类漏洞有何不同？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为什么报告要按风险分级排序？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双向测试矩阵验证的是什么？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为什么结果字典必须带 evidence 与 advice 字段？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077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077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周项目：自动化漏洞检测器 v1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077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交付自动化漏洞检测器 v1：四个 checker、Markdown 报告、双向测试矩阵全绿。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按蓝图建 detect/ 目录，把 Day76 的 checkers/runner 迁入并统一签名，确定 CHECKERS 注册表。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实现 check_csrf 与 check_cmd 两个新检测器（正则找 token 隐藏域 / 探针差异判断），注册进插件表。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实现 report.py 生成 Markdown：风险分级排序、每条含证据与建议、文件名带时间戳。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跑双向矩阵：/vuln/ 四项全命中、/safe/ 四项全干净；再停靶场验证异常不崩溃。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总装 detect.py（guard + 扫描 + 报告一条命令），完整跑通后 git tag v1 并写三行 README。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python detect.py 一条命令产出 reports/*.md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双向矩阵：vuln 四命中、safe 四干净、无假阳性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停靶场再运行不崩溃，异常被捕获为 error 结果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077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v1 的三个部件分别是什么？解耦靠什么？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CSRF Token 缺失检测的逻辑与注入类漏洞有何不同？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为什么报告要按风险分级排序？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双向测试矩阵验证的是什么？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提示：漏报 + 误报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为什么结果字典必须带 evidence 与 advice 字段？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077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v1 加 --only 参数：python detect.py --only sqli,xss 只跑指定检测器，用注册表实现。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把报告升级为带目录（TOC）与总结段落：按命中率给一句总体风险评语。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detect_v2.md 设想清单：并发限速、盲注检测、HTML 报告 —— 毕业项目从里面挑三项实现。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预习：下周毕业项目启动 —— 靶场 + 检测引擎 + 报告系统三合一，今天 v1 就是它的雏形。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077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python detect.py 一条命令产出 reports/*.md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双向矩阵：vuln 四命中、safe 四干净、无假阳性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停靶场再运行不崩溃，异常被捕获为 error 结果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周项目：自动化漏洞检测器 v1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076 · 自动化漏洞扫描器：checker 注册机制与并发执行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078 · 第12周 毕业项目启动：漏洞靶场 + 检测引擎 + 报告系统三合一。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077 · 周项目：自动化漏洞检测器 v1</dc:title>
  <dc:subject>Day 077 · 周项目：自动化漏洞检测器 v1</dc:subject>
  <dc:creator>0基础计算机与网络安全工程师训练营</dc:creator>
  <cp:lastModifiedBy>0基础计算机与网络安全工程师训练营</cp:lastModifiedBy>
  <cp:revision>1</cp:revision>
  <dcterms:created xsi:type="dcterms:W3CDTF">2026-09-09T23:14:34Z</dcterms:created>
  <dcterms:modified xsi:type="dcterms:W3CDTF">2026-09-09T23:14:34Z</dcterms:modified>
</cp:coreProperties>
</file>