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①新增检测器不改框架代码（插件化）；②可按名字选择/统计检测器（只跑某类、len 看能力数）。
2. 检测是 IO 密集型（等 HTTP 响应），线程足够且开销小；CPU 不是瓶颈，多进程反而浪费资源。
3. 特征不唯一-&gt;基线对比+唯一指纹；动态内容-&gt;局部比对注入点附近；判断过宽-&gt;只认确定性证据。
4. 仅扫描授权目标（最好有书面授权）、控制速率不影响目标业务、结果如实留档可复核。
5. 代码约束不依赖自觉：放在入口强制执行，任何调用（包括未来自己）都无法跳过授权检查。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①新增检测器不改框架代码（插件化）；②可按名字选择/统计检测器（只跑某类、len 看能力数）。
2. 检测是 IO 密集型（等 HTTP 响应），线程足够且开销小；CPU 不是瓶颈，多进程反而浪费资源。
3. 特征不唯一-&gt;基线对比+唯一指纹；动态内容-&gt;局部比对注入点附近；判断过宽-&gt;只认确定性证据。
4. 仅扫描授权目标（最好有书面授权）、控制速率不影响目标业务、结果如实留档可复核。
5. 代码约束不依赖自觉：放在入口强制执行，任何调用（包括未来自己）都无法跳过授权检查。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076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自动化漏洞扫描器：从脚本到引擎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11 周 · 漏洞主线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076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理解模块化设计：每个 checker 独立文件/函数，框架与检测逻辑分离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 checker 注册机制：CHECKERS 字典 {名字: 函数}，新增检测器不改框架代码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ThreadPoolExecutor 并发跑全部 checker，结果统一汇总为列表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说出假阳性三大来源：特征不唯一、动态内容干扰、判断过宽，并各给一条对策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理解扫描器伦理：只扫授权目标、控制速率、留档报告，工具双刃剑意识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跑通 runner.run_all()：一条命令输出全部检测结果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手动一个个跑脚本仍是体力活，扫描器把"检测能力"变成"一键流水线" —— 这是毕业项目检测引擎的原型。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注册机制是插件化思想的第一课：写框架的人和写检测器的人可以完全解耦，工厂里就这么分工。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假阳性决定扫描器的可信度：宁可漏报也别乱报 —— 报告里一半是误报的工具没人信。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076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知识地图：自动化漏洞扫描器：从脚本到引擎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模块化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框架与检测分离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注册机制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CHECKERS字典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并发执行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ThreadPool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假阳性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来源与对策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5400904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5327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扫描伦理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授权+限速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5967832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6242152" y="2971800"/>
            <a:ext cx="5400904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278728" y="2971800"/>
            <a:ext cx="5327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run_all 一键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11 周 · 漏洞主线。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本日定位：把昨天的两个检测脚本升级成引擎：检测器模块化、用字典注册 checker、线程池并发执行，并理解假阳性来源与扫描器伦理。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自动化漏洞扫描器：从脚本到引擎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检测器模块化设计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目录形态：engine/ 下 checkers_xss.py、checkers_sqli.py 各管一类漏洞，runner.py 负责调度。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框架与检测分离：框架只关心"调用函数 -&gt; 收结果"，检测逻辑自己封装 payload 与判断。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统一签名约定：checker(base_url, param) -&gt; dict，新检测器照签名写就能被引擎调度。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结果契约继承 Day75：{vuln, url, hit, evidence, advice} 五字段一字不改。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好处立现：明天加 CSRF/命令注入检测器 = 新增文件 + 注册一行，框架代码零修改。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995928"/>
          </a:xfrm>
          <a:prstGeom prst="roundRect">
            <a:avLst>
              <a:gd name="adj" fmla="val 183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engine_design.txt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4472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engine/ 目录结构（今天建好，明天周项目直接用）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engine/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__init__.py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checkers_xss.py    # 昨天的 xss_check 移进来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checkers_sqli.py   # 昨天的 sqli_check 移进来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└── runner.py          # 注册机制 + 并发调度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模块化前后对比：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昨天: report_struct.py 手写两行调用 -&gt; 每加一个检测器改一次主程序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今天: runner 自动发现所有注册的 checker -&gt; 检测器即插即用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统一签名(契约):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def check_xxx(base_url: str, param: str) -&gt; dict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返回: {"vuln": 名字, "url": 完整URL, "hit": bool,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"evidence": 证据, "advice": 修复建议}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工程口诀：改需求时动的文件越少，架构越好 —— 今天就把"加检测器只动一个文件"设计进去。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checker 注册机制：一个字典当插件表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最简注册表：CHECKERS = {"xss": check_xss, "sqli": check_sqli}，函数是第一等公民可直接赋值。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为什么用字典：名字可读（报告直接用）、可选择性执行（只跑 sqli）、可统计（len 一看几个检测器）。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进阶：装饰器 @register 自动登记 —— 定义即注册，新增检测器连 runner 都不用改。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注册表就是扫描器的"能力清单"：毕业项目报告里"支持 N 类检测"就是 len(CHECKERS)。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对比学习：Flask 的 @app.route 本质就是同款注册机制 —— 你天天在用只是没点破。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engine/checkers.py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engine/checkers.py —— 注册机制（可直接运行）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CHECKERS = {}                                  # 插件表: 名字 -&gt; checker函数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register(name):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"""装饰器版注册: 定义即登记"""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deco(fn):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CHECKERS[name] = fn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deco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---- 检测器写法示例(逻辑简版, 完整版见 Day75) ----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@register("xss")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check_xss(base_url, param="name"):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import requests, secrets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 = "zq" + secrets.token_hex(3)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requests.get(f"{base_url}/vuln/xss", params={param: f"&lt;b&gt;{m}&lt;/b&gt;"},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{"vuln": "Reflected-XSS", "url": f"{base_url}/vuln/xss",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"hit": f"&lt;b&gt;{m}&lt;/b&gt;" in r.text, "evidence": f"探针 {m} 回显判断",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"advice": "HTML实体编码"}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@register("sqli")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check_sqli(base_url, param="q"):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base = requests.get(f"{base_url}/vuln/sqli", params={param: "abc"}, timeout=5).text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requests.get(f"{base_url}/vuln/sqli", params={param: "abc'"},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sig = "sqlite3.OperationalError"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hit = sig in r.text and sig not in base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{"vuln": "SQLi-Error", "url": f"{base_url}/vuln/sqli",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"hit": hit, "evidence": f"特征 {sig} 基线对比",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"advice": "参数化查询"}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print("已注册检测器:", list(CHECKERS), "共", len(CHECKERS), "个")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插件化（Plugin Architecture）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核心框架提供注册点与调度，功能模块按约定接口自行登记；增删功能不碰核心代码。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并发执行：ThreadPoolExecutor 跑全部 checker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检测器是 IO 密集（发 HTTP 等响应），线程池并发收益明显 —— Day35 端口扫描器同款思路。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as_completed：谁先返回先处理谁，扫描进度实时可见。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 checker 异常不拖垮全局：try/except 包住 fut.result()，失败的记为 error 结果。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速率控制：checker 少时不必限速，但要在设计里留 max_workers 参数 —— 伦理要求的"可减速"能力。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汇总排序输出：hit=True 排前面，控制台与 JSON 双输出，一条命令看全局。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engine/runner.py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engine/runner.py —— 并发调度器（可直接运行；先启动靶场）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concurrent.futures import ThreadPoolExecutor, as_completed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checkers import CHECKERS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run_all(base_url="http://127.0.0.1:5000", only=None, workers=4):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todo = {k: v for k, v in CHECKERS.items() if not only or k in only}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results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ThreadPoolExecutor(max_workers=workers) as pool: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futs = {pool.submit(fn, base_url): name for name, fn in todo.items()}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for fut in as_completed(futs):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name = futs[fut]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results.append(fut.result())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print(f"[完成] {name}")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except Exception as e:              # 单点失败不拖垮全局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results.append({"vuln": name, "hit": False,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       "evidence": f"checker异常: {e}", "advice": "排查检测器"})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print(f"[异常] {name}: {e}")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hits = [r for r in results if r["hit"]]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print(f"\n扫描完成: {len(results)} 项检测, 命中 {len(hits)}")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open("scan_results.json", "w",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json.dump(results, f, ensure_ascii=False, indent=2)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results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run_all()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运行：python -m engine.runner（或同目录 python runner.py），一条命令 = 全部检测器并发执行 + JSON 落盘。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假阳性讨论与扫描器伦理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假阳性来源一：特征串不唯一 —— 页面本就含关键词（如文档页讲 SQL 注入），对策是基线对比 + 唯一指纹。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来源二：动态内容干扰 —— 时间戳/广告让响应每次不同，对策是只对"注入点附近"做局部比对。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来源三：判断过宽 —— 看到 200 就当漏洞，对策是只认"确定性证据"（回显指纹/报错特征）。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伦理三原则：仅授权目标（书面前提）、控制速率（不给目标添乱）、如实留档（结果可复核）。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扫描器与武器的边界：代码相同，目标不同 —— 毕业项目全程只在 127.0.0.1 靶场运行。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ethics.py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ethics.py —— 扫描器使用守卫（写进工具本身的伦理）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sys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AUTHORIZED_HOSTS = {"127.0.0.1", "localhost"}   # 靶场白名单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guard(base_url: str):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from urllib.parse import urlparse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host = (urlparse(base_url).hostname or "").lower()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host not in AUTHORIZED_HOSTS: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print(f"已拒绝扫描 {host}: 不在授权清单（仅限自建靶场）")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sys.exit(2)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print(f"授权检查通过: {base_url}（自建靶场）")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guard("http://127.0.0.1:5000")     # 通过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guard("http://example.com")        # 拒绝并退出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三原则: ①仅授权目标 ②限速不给目标添乱 ③结果留档可复核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把 guard() 放在 runner.run_all 入口第一行 —— 伦理变成代码约束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guard 接入 runner：任何人都无法（包括未来的你）用这个工具扫未授权目标 —— 最好的自觉是写进代码。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076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CHECKERS 字典注册机制带来了哪两个直接好处？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为什么漏洞扫描器选 ThreadPoolExecutor 而不是多进程？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列出假阳性三个来源及各自对策。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扫描器伦理三原则是什么？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为什么把授权检查写成 guard() 函数而不是口头约定？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076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076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自动化漏洞扫描器：从脚本到引擎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076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搭建扫描器引擎：注册机制可用、并发一键执行、守卫代码接入，对靶场完整跑通。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建 engine/ 目录，把 Day75 两个检测器按统一签名移入 checkers.py，并用 @register 登记。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运行 python checkers.py 确认插件表：list(CHECKERS) 输出 ['xss','sqli']。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实现 runner.py 并跑 run_all()：确认并发完成、scan_results.json 生成、命中项正确。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把靶场 /safe/ 路由换成 checker 的测试目标跑一遍，验证安全版全部 hit=False（假阳性自检）。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实现 ethics.py 的 guard() 并接入 run_all 入口第一行，用外网 URL 测试确认被拒绝退出。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新增一个检测器只需写函数 + @register 一行，框架零修改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run_all 一键并发执行并产出 scan_results.json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guard 拦截非授权目标，/safe/ 路由扫描全部 hit=False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076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CHECKERS 字典注册机制带来了哪两个直接好处？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为什么漏洞扫描器选 ThreadPoolExecutor 而不是多进程？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列出假阳性三个来源及各自对策。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扫描器伦理三原则是什么？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为什么把授权检查写成 guard() 函数而不是口头约定？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提示：记性靠不住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076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runner 增加 only 参数与 progress 打印（已完成/总数），模拟 10 个 checker 的进度输出。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 CSRF Token 缺失检测写成新 checker（读 Day66 的表单代码），验证注册与调度全流程。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300 字"假阳性复盘"：用你自己跑出的结果分析一次接近误报的判断过程。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预习：明天周项目 —— 把靶场、引擎、报告拧成一台完整的自动化漏洞检测器 v1。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076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新增一个检测器只需写函数 + @register 一行，框架零修改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run_all 一键并发执行并产出 scan_results.json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guard 拦截非授权目标，/safe/ 路由扫描全部 hit=False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自动化漏洞扫描器：从脚本到引擎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 · 用 Python 检测漏洞：XSS 与 SQLi 检测脚本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077 · 周项目：自动化漏洞检测器 v1 —— 四类检测 + 报告生成 + 测试方法。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076 · 自动化漏洞扫描器：从脚本到引擎</dc:title>
  <dc:subject>Day 076 · 自动化漏洞扫描器：从脚本到引擎</dc:subject>
  <dc:creator>0基础计算机与网络安全工程师训练营</dc:creator>
  <cp:lastModifiedBy>0基础计算机与网络安全工程师训练营</cp:lastModifiedBy>
  <cp:revision>1</cp:revision>
  <dcterms:created xsi:type="dcterms:W3CDTF">2026-09-09T23:14:33Z</dcterms:created>
  <dcterms:modified xsi:type="dcterms:W3CDTF">2026-09-09T23:14:33Z</dcterms:modified>
</cp:coreProperties>
</file>