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确定参数 -&gt; 构造 payload -&gt; 发送请求 -&gt; 判断响应特征 -&gt; 输出结构化结论（命中+证据+建议）。
2. 防止把页面自身代码误判为命中（假阳性）；随机指纹只有本次注入过，回显即强证据。
3. 对比基线可排除页面本身含错误特征串的误报：只有"注入后出现、基线没有"的特征才计数。
4. requests 不执行 JavaScript，只能判断回显与编码情况；最终是否真正执行需浏览器人工/无头浏览器验证。
5. 结构化输出能被后续程序继续加工：批量扫描器消费检测器结果、报告系统消费扫描结果 —— 数据契约贯通全链路。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确定参数 -&gt; 构造 payload -&gt; 发送请求 -&gt; 判断响应特征 -&gt; 输出结构化结论（命中+证据+建议）。
2. 防止把页面自身代码误判为命中（假阳性）；随机指纹只有本次注入过，回显即强证据。
3. 对比基线可排除页面本身含错误特征串的误报：只有"注入后出现、基线没有"的特征才计数。
4. requests 不执行 JavaScript，只能判断回显与编码情况；最终是否真正执行需浏览器人工/无头浏览器验证。
5. 结构化输出能被后续程序继续加工：批量扫描器消费检测器结果、报告系统消费扫描结果 —— 数据契约贯通全链路。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Python 检测漏洞：XSS 与 SQLi 检测脚本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11 周 · 漏洞主线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设计检测脚本骨架：输入目标 URL -&gt; 构造 payload -&gt; 发请求 -&gt; 判断特征 -&gt; 输出结论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实现反射 XSS 检测：唯一标记 payload 注入 + 响应中回显判断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 SQLi 报错检测：单引号注入 + MySQL/SQLite 错误特征串匹配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理解"唯一标记"与"假阳性控制"：为什么 payload 要带随机指纹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用字典/列表把检测结果结构化：漏洞名、是否命中、证据、修复建议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全程只在自建靶场运行，输出留存为 JSON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手工测试每次都要重复同样的动作，写成脚本一次编写终身复用 —— 这就是扫描器的雏形。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检测逻辑 = payload + 判断特征，这两件事想清楚了，后面学 Burp/nmap 都能看懂原理。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结构化结果（字典/JSON）是周三自动化扫描器的地基：脚本产出必须能被程序继续加工。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知识地图：用 Python 检测漏洞：XSS 与 SQLi 检测脚本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脚本设计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输入-&gt;输出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 检测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payload+回显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 检测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单引号+报错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假阳性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唯一标记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结果汇总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结构化输出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5967832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6242152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278728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仅自建靶场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11 周 · 漏洞主线。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本日定位：把前两周手工验证过的漏洞翻译成 Python 检测脚本：统一输入目标、payload 注入 + 回显/报错特征判断，并输出结构化检测结果。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用 Python 检测漏洞：XSS 与 SQLi 检测脚本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检测脚本设计：输入目标，输出结论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统一骨架五步：确定参数 -&gt; 构造 payload -&gt; requests 发送 -&gt; 判断响应特征 -&gt; 输出结构化结论。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输入规范化：目标 URL 与参数名分离，GET 参数用 params= 交给 requests 编码，别手动拼 URL。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超时与异常必须处理：检测器自己不能成为"卡死工具"，timeout=5 + try/except 是底线。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结论三要素：是否命中（bool）、证据（响应片段）、建议（怎么修）—— 只说"有洞"没有说服力。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先手工后自动化：每类 payload 先在靶场手工验证有效，再翻译成代码，避免"测了个寂寞"。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detect_frame.py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detect_frame.py —— 检测脚本骨架（可直接运行）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TIMEOUT = 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check(url: str, param: str, payloads: dict, match_fn) -&gt; dict: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"""通用检测框架: payloads={名字: payload串}, match_fn(resp)-&gt;证据或None"""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results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name, pl in payloads.items():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 = requests.get(url, params={param: pl}, timeout=TIMEOUT)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ev = match_fn(r)                  # 由具体检测器决定怎么判断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results.append({"payload": name, "hit": bool(ev), "evidence": ev or ""})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except requests.RequestException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results.append({"payload": name, "hit": False, "evidence": f"请求异常:{e}"})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results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演示: 对自建靶场正常参数发一次请求, 打印结构化结果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out = check("http://127.0.0.1:5000/vuln/sqli", "q",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{"baseline": "abc"}, lambda r: None)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print(out)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先保证框架能对靶场发通请求，再逐个填 payload 与判断函数 —— 分层推进不迷路。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反射 XSS 检测：payload 注入 + 回显判断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检测思路：注入带唯一标记的脚本探针（如 zq&lt;b90x&gt;），在响应文本里找标记是否原样回显。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为什么要唯一标记：搜索 "script" 会把页面自身代码误判为命中（假阳性），随机指纹只有我们注入过。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探测两步走：先验证"回显了"（可能存在），再验证"未被编码"（&lt;&gt;未变 &amp;lt;&amp;gt; 才是真命中）。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只看 HTML 文本，不执行 JS —— 检测器判断的是回显与编码，浏览器渲染验证留给人工。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只对自建靶场：payload 里的标签结构仅用于靶场判断，不构造任何真实攻击载荷。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xss_detect.py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xss_detect.py —— 反射XSS检测器（仅对自建靶场运行）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requests, secrets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xss_check(url: str, param: str) -&gt; dict: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marker = "zq" + secrets.token_hex(3)      # 唯一标记: zq3fa1b2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probe = f"&lt;b&gt;{marker}&lt;/b&gt;"                # 带标签的探针(非攻击载荷)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requests.get(url, params={param: probe},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marker not in r.text: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{"vuln": "Reflected-XSS", "hit": False, "evidence": "标记未回显"}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f"&lt;b&gt;{marker}&lt;/b&gt;" in r.text:          # 原样回显 = 未做HTML编码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{"vuln": "Reflected-XSS", "hit": True,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"evidence": f"探针原样回显: {probe}",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"advice": "输出前对HTML实体编码"}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{"vuln": "Reflected-XSS", "hit": False,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"evidence": "标记回显但已被编码(疑似安全)"}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print(xss_check("http://127.0.0.1:5000/vuln/xss", "name"))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实验：靶场 /vuln/xss 应 hit=True；/safe/xss（已编码）应 hit=False 且证据显示已编码。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 报错检测：单引号 + 错误特征串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原理：注入单引号破坏 SQL 语法，若报错信息回显到页面，必然出现数据库错误特征串。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特征串清单：MySQL "You have an error in your SQL syntax"、SQLite "sqlite3.OperationalError"、PG "ERROR: syntax error"。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判断升级：基线请求（正常值）与注入请求对比，只有注入后出现特征才算命中 —— 排除页面本来就带这些字串的误报。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为什么不用万能口令式 payload：报错检测只需要"让 SQL 报错"，payload 最小化 = 合规且低扰动。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真实系统报错常被关闭：那就进入盲注检测领域（布尔/时间），周三扫描器里作为扩展思路。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sqli_detect.py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sqli_detect.py —— SQLi报错检测器（仅对自建靶场运行）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ERROR_SIGNATURES = [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"You have an error in your SQL syntax",      # MySQL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"sqlite3.OperationalError",                   # SQLite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"Warning: sqlite",                            # PHP+SQLite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"unclosed quotation mark",                    # SQL Server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sqli_check(url: str, param: str) -&gt; dict: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base = requests.get(url, params={param: "abc"}, timeout=5).text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requests.get(url, params={param: "abc'"}, timeout=5)   # 单引号探针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sig in ERROR_SIGNATURES: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sig in r.text and sig not in base:    # 注入后有, 基线没有 -&gt; 命中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{"vuln": "SQLi-Error", "hit": True,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"evidence": f"报错特征: {sig}",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"advice": "改参数化查询, 关闭报错回显"}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{"vuln": "SQLi-Error", "hit": False, "evidence": "未发现报错特征"}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print(sqli_check("http://127.0.0.1:5000/vuln/sqli", "q"))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 /vuln/sqli 是字符串拼接查询（Day70 建），单引号会让 SQLite 报错并回显 —— 正好命中。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结果汇总结构：让脚本能被程序继续加工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 Result 字典：{漏洞名, 目标URL, 参数, 命中, 证据, 建议} —— 六字段够用且可扩展。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多目标批量：外层循环目标列表，结果 append 到总列表，一次运行出一张检测表。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 落盘：json.dump(results, ensure_ascii=False, indent=2)，人可读、程序可读。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命中才醒目：打印时 hit=True 前缀 [!]，控制台扫一眼就知道哪里中招。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这份 JSON 就是周三扫描器的"输入/输出契约"：检测器只管产出，报告系统只管消费。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report_struct.py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report_struct.py —— 结果汇总（可直接运行；需先启动靶场）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summarize(results: list, path="day075_results.json"):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hits = [r for r in results if r["hit"]]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r in results: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tag = "[!]" if r["hit"] else "[ ]"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print(f"{tag} {r['vuln']:&lt;16} {r.get('url','')} {r['evidence'][:40]}")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open(path, "w",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json.dump(results, f, ensure_ascii=False, indent=2)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print(f"共 {len(results)} 项检测, 命中 {len(hits)} -&gt; {path}")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from xss_detect import xss_check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from sqli_detect import sqli_check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BASE = "http://127.0.0.1:5000"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results = [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{**xss_check(f"{BASE}/vuln/xss", "name"),  "url": f"{BASE}/vuln/xss"},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{**sqli_check(f"{BASE}/vuln/sqli", "q"),   "url": f"{BASE}/vuln/sqli"},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summarize(results)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验收标准：运行后 day075_results.json 生成，两条检测各有 evidence 字段，命中项带 advice。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检测脚本的标准五步是什么？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 检测 payload 里为什么要加随机唯一标记？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 报错检测为什么先发一次基线请求？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检测 XSS 的局限是什么？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检测结果为什么要统一成 JSON 结构？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Python 检测漏洞：XSS 与 SQLi 检测脚本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XSS 与 SQLi 手工检测翻译成脚本：两个检测器可运行、有唯一证据、结果 JSON 落盘。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启动靶场（python app.py），手工在浏览器重放 /vuln/xss 回显与 /vuln/sqli 报错，确认两个漏洞当前"可手工看到"。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手敲 detect_frame.py 骨架，对 /vuln/sqli 发一次 baseline 请求确认链路通畅。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实现 xss_detect.py：对 /vuln/xss 得到 hit=True；对 /safe/xss 得到"已编码"结论。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实现 sqli_detect.py：确认单引号注入后错误特征命中、且基线请求不误报。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运行 report_struct.py 生成 day075_results.json，用 VS Code 打开核对六字段完整性。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XSS 检测器对漏洞版/安全版结论相反且证据明确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SQLi 检测器命中报错特征且基线对比无假阳性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day075_results.json 含命中判断、证据与修复建议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检测脚本的标准五步是什么？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 检测 payload 里为什么要加随机唯一标记？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 报错检测为什么先发一次基线请求？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检测 XSS 的局限是什么？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提示：它不做什么？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检测结果为什么要统一成 JSON 结构？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detect_frame.py 扩展为支持 POST 参数（data=），并对靶场搜索表单跑通一次。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给两个检测器加"误报自检"：对 /safe/ 路由运行必须全部 hit=False，写单测固化。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在结果字典中增加时间戳字段，思考它对后续"同一目标重复扫描去重"的意义。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预习：明天把检测器注册成插件字典并并发执行 —— 从两个脚本到一个扫描器。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XSS 检测器对漏洞版/安全版结论相反且证据明确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SQLi 检测器命中报错特征且基线对比无假阳性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day075_results.json 含命中判断、证据与修复建议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用 Python 检测漏洞：XSS 与 SQLi 检测脚本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 · 越权访问：水平/垂直越权复现与服务端权限校验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 · 自动化漏洞扫描器：checker 注册机制、并发执行与假阳性讨论。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075 · 用 Python 检测漏洞：XSS 与 SQLi 检测脚本</dc:title>
  <dc:subject>Day 075 · 用 Python 检测漏洞：XSS 与 SQLi 检测脚本</dc:subject>
  <dc:creator>0基础计算机与网络安全工程师训练营</dc:creator>
  <cp:lastModifiedBy>0基础计算机与网络安全工程师训练营</cp:lastModifiedBy>
  <cp:revision>1</cp:revision>
  <dcterms:created xsi:type="dcterms:W3CDTF">2026-09-09T23:14:33Z</dcterms:created>
  <dcterms:modified xsi:type="dcterms:W3CDTF">2026-09-09T23:14:33Z</dcterms:modified>
</cp:coreProperties>
</file>