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水平：同级用户间越权（A 看 B 的数据，身份不变对象错）；垂直：低权限拿到高权限功能（普通用户访问 admin）。
2. 前端只是展示层，接口仍在服务端裸奔；攻击者直接请求 URL/Cookie 即可绕过，必须由服务端校验角色。
3. 查询时把当前会话用户作为过滤条件并核对：资源属主 == session['user']，不等即 403。
4. UUID 仍会经分享链接、日志、Referer 泄露，拿到就能用；属主校验才是根治，随机 ID 只是提高猜测成本。
5. 它可直接批量导出他人数据或接管管理功能，且不留攻击特征、WAF 无法识别，修复后影响面（全库数据）极大。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水平：同级用户间越权（A 看 B 的数据，身份不变对象错）；垂直：低权限拿到高权限功能（普通用户访问 admin）。
2. 前端只是展示层，接口仍在服务端裸奔；攻击者直接请求 URL/Cookie 即可绕过，必须由服务端校验角色。
3. 查询时把当前会话用户作为过滤条件并核对：资源属主 == session['user']，不等即 403。
4. UUID 仍会经分享链接、日志、Referer 泄露，拿到就能用；属主校验才是根治，随机 ID 只是提高猜测成本。
5. 它可直接批量导出他人数据或接管管理功能，且不留攻击特征、WAF 无法识别，修复后影响面（全库数据）极大。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越权访问：改个 ID 看别人的数据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区分水平越权与垂直越权：同级别看别人的 vs 低级别干高级别的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在靶场复现水平越权：登录用户 A，改 URL 中的 order_id 读到用户 B 的订单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在靶场复现垂直越权：普通用户直接访问 /admin 面板成功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分析危害链：数据批量泄露、权限体系崩塌、合规与法律责任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实现服务端防御：每个请求都校验"资源属于当前会话用户"+ 角色检查装饰器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理解为什么前端隐藏按钮不叫防御：接口裸奔等于没防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越权是 OWASP 常年榜首级问题：逻辑漏洞不带任何攻击特征，防火墙和 WAF 基本看不见它。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它太常见了：几乎所有系统都有"按 ID 查详情"的接口，少一行校验就是全库裸奔。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分不清水平/垂直越权，渗透测试报告都写不专业 —— 这是安全工程师的基本功。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知识地图：越权访问：改个 ID 看别人的数据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两类越权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水平复现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改ID看别人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垂直复现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普通访问admin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危害分析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批量泄露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服务端校验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合并靶场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双路由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本日定位：在靶场复现水平越权（改 ID 看别人订单）与垂直越权（普通用户访问 admin 页），分析危害，并用"服务端逐请求校验身份+权限"完成防御。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越权访问：改个 ID 看别人的数据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水平越权：改 URL 里的 ID，看别人的数据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定义：同级用户之间的越权 —— 用户 A 通过改参数访问用户 B 的数据，身份没变，对象错了。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典型形态：/order?order_id=1002 改成 1003；/user/42/profile 改成 /user/43/profile。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成因：服务端只验证了"你登录了"（authenticated），没验证"资源属于你"（authorized）。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危害升级：ID 连续可遍历时，脚本循环 1~10000 能把全库拖走 —— 一行代码的缺失变成数据泄露事故。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隐藏 ID 没用：UUID 也可能从收藏夹/分享链接/Referer 泄露，服务端校验才是唯一解。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authz_vuln.py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水平越权靶场代码（可直接运行的漏洞版核心）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session,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Blueprint("authz",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模拟数据: 订单号 -&gt; (属主, 内容)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ORDERS = {1001: ("alice", "手机壳 x1"), 1002: ("bob", "键盘 x1"),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1003: ("carol", "显示器 x1")}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@bp.route("/vuln/order")                    # 【漏洞版】只查登录，不查属主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vuln_order():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"user" not in session: abort(401, "请先登录")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oid = int(request.args.get("order_id", 0))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order = ORDERS.get(oid)                 # 任何登录用户可读任何订单！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order: abort(404, "订单不存在")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f"订单 {oid} | 属主 {order[0]} | 内容 {order[1]}"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实验：alice 登录后请求 /vuln/order?order_id=1002 -&gt; 读到了 bob 的订单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法律红线：越权测试仅限自己靶场与自己的两个测试账号；访问他人系统数据属刑法 285 条。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垂直越权：普通用户摸进 admin 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定义：身份等级被跨越 —— 普通用户获得了管理员才能有的权限。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典型形态：直接访问 /admin（服务端没校验角色）、用普通用户 Cookie 调 /admin/api/user 删除接口。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成因：前端"藏"了管理按钮（未授权用户看不到），但后端路由裸奔 —— 看不见不等于进不去。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测试思路：收集管理路由（JS 文件/文档/常见路径字典），用低权限会话直接请求。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与前端的分工：前端隐藏是体验优化，后端校验才是安全边界 —— 本末倒置就是漏洞。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authz_vert.py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垂直越权靶场代码（漏洞版 vs 安全版对照）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USERS = {"alice": {"role": "user", "pw": "alice123"},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"admin": {"role": "admin", "pw": "admin#2026"}}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@bp.route("/vuln/admin")                    # 【漏洞版】没查角色！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vuln_admin():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"user" not in session: abort(401, "请先登录")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"&lt;h1&gt;管理员面板：全部用户列表&lt;/h1&gt;（alice 也能看到）"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require_role(role):                     # 【安全版】角色检查装饰器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functools import wraps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deco(fn):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@wraps(fn)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def wrapper(*a, **kw):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u = session.get("user")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u: abort(401, "请先登录")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USERS[u]["role"] != role: abort(403, "权限不足")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fn(*a, **kw)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wrapper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deco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@bp.route("/safe/admin")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@require_role("admin")                      # 一行守住整条路由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safe_admin():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"&lt;h1&gt;管理员面板&lt;/h1&gt;（仅 admin 可见）"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垂直越权（Privilege Escalation）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低权限用户访问到高权限功能；水平越权是平级换对象，垂直是升级身份。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危害分析：一行校验的缺失值多少钱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批量数据泄露：ID 可遍历 + 无属主校验 = 全库数据可脚本拖走，用户信息、订单、单据一网打尽。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权限体系崩塌：垂直越权让"管理员"变成摆设，删除用户、改价格、提现审批全都不设防。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合规与法律后果：个人信息保护法与网络安全法下的数据泄露责任，可能直接触发监管处罚。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难以被发现：正常日志里每个请求都"合法登录"，异常只有通过横向对比才能察觉。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真实世界模式：改手机号/邮箱绑定接口越权接管账号、改收货地址越权 —— 变体多但成因一致。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impact_demo.py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impact_demo.py —— 水平越权的"规模放大"（概念演示，只打靶场）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itertools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假设靶场漏洞接口对 order_id 1..3 可读（本课靶场只有 3 条演示数据）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真实世界里若无校验，攻击者循环的会是 1..1000000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dump_all():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print("模拟：登录一个合法账号后循环遍历 order_id")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oid in itertools.count(1001):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oid &gt; 1003: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  GET /vuln/order?order_id={oid}  -&gt; 读取成功")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print("结论: 缺一行属主校验, 全库逐条可读")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dump_all()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服务端权限校验：每个请求都问"这归你吗"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核心原则：身份与对象一起校验 —— 查询永远带上当前会话用户作为过滤条件。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水平防御实现：ORDERS[oid][0] == session['user']，不是就 403；宁可误杀不放过。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垂直防御实现：@require_role('admin') 装饰器统一管角色，路由函数零散写必然漏。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统一封装：把"登录检查 + 属主检查"做成装饰器/中间件，新接口想漏都难。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验收标准：用自己的 A 账号访问 B 账号资源 -&gt; 403；普通用户访问 /safe/admin -&gt; 403。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authz_safe.py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authz_safe.py —— 安全版：属主校验 + 角色装饰器（可直接运行）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session,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functools import wraps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Blueprint("authz_safe",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ORDERS = {1001: ("alice", "手机壳 x1"), 1002: ("bob", "键盘 x1"),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1003: ("carol", "显示器 x1")}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login_required(fn):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@wraps(fn)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w(*a, **kw):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"user" not in session: abort(401, "请先登录")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fn(*a, **kw)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@bp.route("/safe/order")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@login_required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safe_order():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oid = int(request.args.get("order_id", 0))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order = ORDERS.get(oid)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★ 核心：服务端校验资源属主 == 当前会话用户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order or order[0] != session["user"]: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abort(403, "无权访问该订单")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f"订单 {oid} | 内容 {order[1]}"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require_role(role):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deco(fn):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@wraps(fn)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def w(*a, **kw):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u = session.get("user")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u: abort(401)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USERS[u]["role"] != role: abort(403, "权限不足")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fn(*a, **kw)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deco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对照实验：alice 访问 /vuln/order?order_id=1002 成功；同样输入打 /safe/order 返回 403。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水平越权和垂直越权的区别是什么？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为什么前端隐藏管理按钮不能防垂直越权？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防水平越权最核心的一行代码是什么？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UUID 代替自增 ID 也只是缓解不是修复？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越权漏洞为什么常在渗透测试里"危害最大"？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越权访问：改个 ID 看别人的数据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在靶场复现两类越权并完成修复：改 ID 读到别人数据、普通账号进 admin，修复后全部 403。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给靶场加登录会话（admin/admin#2026、alice/alice123 两个测试账号），确认 Cookie 会话可用。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注册漏洞版路由，用 alice 登录后访问 /vuln/order?order_id=1002，截图记录"看到 bob 订单"。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alice 会话直接访问 /vuln/admin，记录垂直越权成功。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写一个 5 行脚本循环 order_id 1001~1003，体会"一行校验缺失=全库可遍历"。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实现 authz_safe.py 的属主校验与 @require_role，重放以上全部请求确认 401/403，更新 /doc/authz。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漏洞版水平/垂直越权均复现成功并留档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循环脚本展示出遍历风险（或说明概念）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安全版对越权请求全部返回 401/403，正常访问不受影响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水平越权和垂直越权的区别是什么？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为什么前端隐藏管理按钮不能防垂直越权？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防水平越权最核心的一行代码是什么？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提示：查询时要带谁？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UUID 代替自增 ID 也只是缓解不是修复？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越权漏洞为什么常在渗透测试里"危害最大"？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给靶场补一个 /safe/order 批量接口（只返回当前用户的订单列表），思考列表页为什么天然更安全。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require_role 的单测：alice 访问 admin 路由 403、未登录 401、admin 200，三个用例全过。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把"认证 vs 授权"写进 /doc/authz：谁验证你是谁，谁验证你能碰什么，各举一例。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预习：明天用 Python 把前两周的漏洞写成自动化检测脚本 —— 漏洞从此可批量发现。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漏洞版水平/垂直越权均复现成功并留档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循环脚本展示出遍历风险（或说明概念）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安全版对越权请求全部返回 401/403，正常访问不受影响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越权访问：改个 ID 看别人的数据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SSRF 原理与防御：URL 白名单三层校验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用 Python 检测漏洞：反射 XSS 与 SQLi 报错检测脚本。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074 · 越权访问：改个 ID 看别人的数据</dc:title>
  <dc:subject>Day 074 · 越权访问：改个 ID 看别人的数据</dc:subject>
  <dc:creator>0基础计算机与网络安全工程师训练营</dc:creator>
  <cp:lastModifiedBy>0基础计算机与网络安全工程师训练营</cp:lastModifiedBy>
  <cp:revision>1</cp:revision>
  <dcterms:created xsi:type="dcterms:W3CDTF">2026-09-09T23:14:33Z</dcterms:created>
  <dcterms:modified xsi:type="dcterms:W3CDTF">2026-09-09T23:14:33Z</dcterms:modified>
</cp:coreProperties>
</file>