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服务端把用户可控的 URL 直接用于发起请求，攻击者借服务器的网络位置访问其内网/本机资源。
2. 请求由内网服务器自己发起，走的是"内网出去/内网互访"的合法通道，防火墙不会拦截自己人的流量。
3. 元数据服务 169.254.169.254 —— 可返回主机的临时访问凭据，凭据到手即接管云资源。
4. IP 有十进制/八进制/十六进制变形、@ 截断、域名解析指内网、重定向跳转等变体，黑名单永远追不完。
5. 白名单限定合法形态、构造空间最小；同源案例：文件上传扩展名白名单、subprocess 命令白名单。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服务端把用户可控的 URL 直接用于发起请求，攻击者借服务器的网络位置访问其内网/本机资源。
2. 请求由内网服务器自己发起，走的是"内网出去/内网互访"的合法通道，防火墙不会拦截自己人的流量。
3. 元数据服务 169.254.169.254 —— 可返回主机的临时访问凭据，凭据到手即接管云资源。
4. IP 有十进制/八进制/十六进制变形、@ 截断、域名解析指内网、重定向跳转等变体，黑名单永远追不完。
5. 白名单限定合法形态、构造空间最小；同源案例：文件上传扩展名白名单、subprocess 命令白名单。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SSRF 原理与防御：服务端请求被利用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11 周 · 漏洞主线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说清 SSRF 定义：服务端根据用户可控 URL 发起请求，被利用去访问本不该到达的资源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在自建靶场复现 /vuln/fetch：requests.get(用户输入的 url) 的直接危害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分析内网探测风险：127.0.0.1、192.168.*、云元数据地址为何都是高危目标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理解为什么"黑名单过滤"挡不住 SSRF：IP 十进制变形、@ 截断、重定向跟随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实现 URL 白名单防御：域名白名单 + 协议限定 + 禁止解析到内网地址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 SSRF 模块并入靶场：/vuln/fetch 与 /safe/fetch 双路由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SSRF 的可怕在于"借刀杀人"：漏洞页面在外面，受攻击的却是内网 —— 防火墙拦不住自己人。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云时代内网藏着黄金目标：元数据接口、数据库、内部管理后台，SSRF 是拿到它们的头号跳板。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它是近年高频 CVE 成因（图片代理、webhook、PDF 生成全是重灾区），也是面试必考题。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知识地图：SSRF 原理与防御：服务端请求被利用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服务端发请求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21076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靶场复现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/vuln/fetch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5967832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风险分析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内网目标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814587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737360"/>
            <a:ext cx="2554148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737360"/>
            <a:ext cx="2480996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防御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 白名单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48640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85216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合并靶场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双路由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5967832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6242152" y="2971800"/>
            <a:ext cx="5400904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278728" y="2971800"/>
            <a:ext cx="5327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仅127.0.0.1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11 周 · 漏洞主线。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 SSRF 的本质——服务器被诱导替攻击者发起请求；在靶场复现漏洞代码，分析内网探测风险，并用 URL 白名单完成防御。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SSRF 原理与防御：服务端请求被利用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SSRF 概念：服务器被当了"免费的信使"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定义：Server-Side Request Forgery —— 攻击者输入一个 URL，服务器替他去请求，响应可能回显给攻击者。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典型场景："输入图片地址预览"、"导入网页快照"、webhook 回调配置 —— 凡是"给我个链接我帮你抓"的功能都是候选。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 XSS 的镜像关系：XSS 让浏览器执行恶意脚本，SSRF 让服务器发起恶意请求，都是"数据被当指令"。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危害三连：探测内网端口、访问内部服务、读取云元数据凭据（169.254.169.254）。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为什么防不住：服务器在内网里，它的请求天然穿过防火墙 —— "自己人"的请求不被怀疑。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ssrf_map.py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ssrf_map.py —— SSRF 攻击面速查（概念图，可直接运行）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RISKS =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"本机服务":   ["http://127.0.0.1:6379  Redis 未授权读写",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"http://127.0.0.1:8000/admin 内部管理页"],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"内网网段":   ["http://192.168.x.x    内网主机探测",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"http://10.x.x.x       机房服务"],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"云元数据":   ["http://169.254.169.254  云主机的临时凭据！"],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cat, items in RISKS.items():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print(f"[{cat}]")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it in items: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print("  -", it)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print("\n本质：外网入口 + 服务端代发请求 = 内网随便看")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法律红线：SSRF 实验只允许对自己的靶场做；用漏洞打他人内网属刑法 285 条犯罪。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自己靶场的漏洞代码：requests.get(user 输入的 url)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漏洞版 /vuln/fetch?url=xxx：拿到 URL 直接 requests.get，响应正文原样回显 —— 最赤裸的 SSRF。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关键实验：url=http://127.0.0.1:8000/ —— 从外网入口读到了"只有本机该看到"的内容。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回显越强危害越大：能看响应正文=完全读取；只看状态码=盲 SSRF，照样能探测端口存活。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再试 file:// 协议：requests 虽不支持，但许多真实组件（urllib/curl）支持 —— 协议要一并限定。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安全版 /safe/fetch 同页并列，输入同样的内网地址应被 400 拒绝。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ssrf.py（可直接运行）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ssrf.py —— SSRF 模块（v1.3 新增，可直接运行）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flask import Blueprint, request, abort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 as rq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urllib.parse import urlparse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bp = Blueprint("ssrf", __name__)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@bp.route("/vuln/fetch")                     # 【漏洞版】教学专用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vuln_fetch():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url = request.args.get("url",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not url: abort(400, "缺少 url 参数")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resp = rq.get(url, timeout=3)         # 危险：用户 URL 直接送进服务端请求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f"&lt;pre&gt;{resp.text[:500]}&lt;/pre&gt;"  # 回显放大危害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f"请求失败: {e}"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@bp.route("/safe/fetch")                     # 【安全版】见第 4 页白名单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safe_fetch():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url = request.args.get("url", "")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host = urlparse(url).hostname or 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host != "127.0.0.1" or urlparse(url).scheme != "http":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abort(400, "仅允许 http://127.0.0.1 靶场自身地址")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resp = rq.get(url, timeout=3)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f"&lt;pre&gt;{resp.text[:500]}&lt;/pre&gt;"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实验矩阵：url 换成 http://127.0.0.1:8000（靶场自身）、/safe/fetch 复用同样输入对比结果。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内网探测风险：为什么 127.0.0.1 是头号目标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从服务器的视角看：127.0.0.1 就是它自己，Redis/数据库/管理接口常只绑内网 —— 恰好 SSRF 能到。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内网网段清单：10.0.0.0/8、172.16.0.0/12、192.168.0.0/16 —— 对 SSRF 全是"不设防的后院"。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云元数据 169.254.169.254：返回主机临时凭据，历史上多起重大数据泄露的起点。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盲打手法概念：即使不回显，靠响应时间与错误差异也能逐个端口判断内网存活。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黑名单为何失效：0x7f000001=2130706433、127.1、user@127.0.0.1、302 重定向跳内网 —— 变形层出不穷。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242816"/>
          </a:xfrm>
          <a:prstGeom prst="roundRect">
            <a:avLst>
              <a:gd name="adj" fmla="val 17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risk_demo.py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694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risk_demo.py —— 内网目标清单与黑名单为何失效（概念演示）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ipaddress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is_private(url_host: str) -&gt; bool: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ip = ipaddress.ip_address(url_host)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ip.is_private or ip.is_loopback or ip.is_link_local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ValueError: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return False   # 域名交给下一步解析后判断（见防御页）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h in ["127.0.0.1", "192.168.1.5", "169.254.169.254", "8.8.8.8"]: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print(h, "-&gt; 内网/本机" if is_private(h) else "-&gt; 公网")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print("\n黑名单失效示例（概念）：")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  http://2130706433/        == 127.0.0.1 的十进制变形")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  http://foo@127.0.0.1/     @ 前是迷惑，真实主机在 @ 后")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  http://公网跳板/ 302跳转   服务器自动跟随重定向进内网")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3035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132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SSRF（服务端请求伪造）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攻击者让服务器向任意（内网）地址发起请求的漏洞；服务器替人跑腿，腿却能伸进内网。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URL 白名单防御：三层校验缺一不可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第一层协议白名单：只允许 http/https，钉死 file/gopher/dict 等危险协议。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第二层域名白名单：hostname 必须在允许列表内，业务要谁就写谁，不给通配。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第三层解析后复查：socket.getaddrinfo 解析域名的真实 IP，再查 is_private —— 防域名指到内网。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关闭重定向跟随：allow_redirects=False，或每一跳都重新过三重校验。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白名单思想一以贯之：与上传白名单、subprocess 白名单同源 —— 限定合法形态，而非穷举恶意。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safe_fetch_core.py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safe_fetch_core.py —— 三层白名单校验（可直接运行）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ipaddress, socket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from urllib.parse import urlparse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ALLOW_SCHEMES = {"http", "https"}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ALLOW_HOSTS = {"127.0.0.1"}                # 靶场只放行自身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check_url(url: str) -&gt; str: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"""通过返回归一化 URL，不通过抛 ValueError"""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 = urlparse(url)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p.scheme not in ALLOW_SCHEMES: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ValueError("协议不允许")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p.hostname not in ALLOW_HOSTS: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raise ValueError("域名不在白名单")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第三层：解析域名拿真实 IP 再复查（防域名指向内网）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infos = socket.getaddrinfo(p.hostname, p.port or 80)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for info in infos: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ip = ipaddress.ip_address(info[4][0])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if ip.is_private or ip.is_loopback or ip.is_link_local: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str(ip) != "127.0.0.1":     # 靶场自身放行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raise ValueError(f"解析到内网地址 {ip}")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url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用法（safe 路由内）：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try: url = check_url(request.args["url"]); rq.get(url, allow_redirects=False)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except ValueError as e: abort(400, str(e))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u in ["http://127.0.0.1/", "file://x", "http://192.168.1.1/", "http://evil.com/"]: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 print(u, "通过", check_url(u))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ValueError as e: print(u, "拒绝:", e)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验收：/safe/fetch 对内网地址与外网域名一律 400，仅 http://127.0.0.1 靶场自身可达。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一句话说清 SSRF 的成因。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SSRF 能绕过防火墙？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云环境下 SSRF 最致命的目标是什么？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只过滤 "127.0.0.1" "192.168" 字符串为什么不靠谱？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SSRF 防御也用白名单？举一个你学过的同源防御。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SSRF 原理与防御：服务端请求被利用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在靶场复现 SSRF 并完成白名单修复：内网地址全部拦截，仅白名单 URL 可达。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注册 ssrf.py 进靶场，先请求 /vuln/fetch?url=http://127.0.0.1:8000/，确认能读到本机页面 —— SSRF 成立。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整理内网目标清单：把 127.0.0.1、192.168.*、169.254.169.254 三类各记录一条"如果可达会怎样"的分析。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对 /vuln/fetch 逐一验证黑名单失效变形：十进制 IP、@ 截断、重定向跳转各试一次并记录。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实现 safe_fetch_core.py 三层白名单并接入 /safe/fetch，重放全部恶意输入确认 400。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在靶场 /doc/ssrf 写成因-&gt;payload-&gt;修复说明页，靶场版本号升级 v1.3。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漏洞版能从外网入口读到 127.0.0.1 服务响应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三种黑名单绕过变形均在笔记中留档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安全版对全部恶意输入返回 400 且白名单 URL 正常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一句话说清 SSRF 的成因。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SSRF 能绕过防火墙？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云环境下 SSRF 最致命的目标是什么？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只过滤 "127.0.0.1" "192.168" 字符串为什么不靠谱？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 IP 的其他写法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SSRF 防御也用白名单？举一个你学过的同源防御。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check_url 增加端口白名单（仅 80/443），并在单测里覆盖 file://、十进制 IP、内网域名三个用例。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300 字对比笔记：SSRF vs CSRF —— 谁在发请求、请求去哪、防御分别是什么。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审计你的靶场代码，找出所有 requests.get/urlopen 的位置，给每个标上"可控/不可控"结论。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预习：明天越权访问 —— 今天是服务器替你跑腿，明天是系统认错了人。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073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漏洞版能从外网入口读到 127.0.0.1 服务响应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三种黑名单绕过变形均在笔记中留档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安全版对全部恶意输入返回 400 且白名单 URL 正常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SSRF 原理与防御：服务端请求被利用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072 · 文件上传漏洞：三重校验与不可执行目录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074 · 越权访问：水平/垂直越权复现与服务端权限校验防御。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073 · SSRF 原理与防御：服务端请求被利用</dc:title>
  <dc:subject>Day 073 · SSRF 原理与防御：服务端请求被利用</dc:subject>
  <dc:creator>0基础计算机与网络安全工程师训练营</dc:creator>
  <cp:lastModifiedBy>0基础计算机与网络安全工程师训练营</cp:lastModifiedBy>
  <cp:revision>1</cp:revision>
  <dcterms:created xsi:type="dcterms:W3CDTF">2026-09-09T23:14:32Z</dcterms:created>
  <dcterms:modified xsi:type="dcterms:W3CDTF">2026-09-09T23:14:32Z</dcterms:modified>
</cp:coreProperties>
</file>