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能传坏文件（三重校验）→ 能访问到（随机重命名/私密路径）→ 服务器会解析（目录不可执行）；断任意一环即安全。
2. 黑名单无法穷举所有可执行后缀且易被大小写/多点/双写绕过；白名单只放行业务必需类型，构造空间最小。
3. 不能。magic number 校验比对文件头真实字节（PNG 是 89 50 4E 47），改名不改内容即被识破。
4. 防同名覆盖、阻断路径穿越（../../）、规避特殊字符文件名 —— 用户输入不再直接触碰文件系统。
5. 前三重都是代码，可能被新手法绕过；目录隔离是服务器层配置，坏文件即使落盘也没有执行语境，危害被封死在"文件"层面。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能传坏文件（三重校验）→ 能访问到（随机重命名/私密路径）→ 服务器会解析（目录不可执行）；断任意一环即安全。
2. 黑名单无法穷举所有可执行后缀且易被大小写/多点/双写绕过；白名单只放行业务必需类型，构造空间最小。
3. 不能。magic number 校验比对文件头真实字节（PNG 是 89 50 4E 47），改名不改内容即被识破。
4. 防同名覆盖、阻断路径穿越（../../）、规避特殊字符文件名 —— 用户输入不再直接触碰文件系统。
5. 前三重都是代码，可能被新手法绕过；目录隔离是服务器层配置，坏文件即使落盘也没有执行语境，危害被封死在"文件"层面。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文件上传漏洞：三重校验与不可执行目录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说清上传漏洞危害链：上传 webshell -&gt; 被解析执行 -&gt; 远程代码执行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理解两种校验的差异：扩展名白名单 vs 文件头（magic number）内容校验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在靶场复现最简上传，演示 .txt/.png 放行、.exe/.py 拒绝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实现三重校验：扩展名白名单、内容头检查、随机重命名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配置上传目录不可执行：目录只当"仓库"，服务器不解析其中任何文件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把上传模块按 vuln/safe 双版本并入靶场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上传是几乎所有现代应用的基础功能，也是历史漏洞重灾区 —— 图片站、网盘、简历系统全军覆没过。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上传漏洞的本质是"把不可信数据放进了可信执行区"：理解这一点，防御思路自然清晰。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三重校验是不可绕过的工程基线：面试聊上传，答出"内容头+白名单+重命名+目录隔离"才算完整。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知识地图：文件上传漏洞：三重校验与不可执行目录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危害链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上传到执行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扩展名白名单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文件头校验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随机重命名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目录隔离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不可执行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并入靶场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v1.2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本日定位：理解未校验上传的危害链，在靶场复现"改后缀上传"的绕过手法，实现类型/内容/重命名三重校验，并让上传目录天然不可执行。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文件上传漏洞：三重校验与不可执行目录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危害链：从"一个上传框"到服务器失守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理想场景：用户上传头像，存到 uploads/，按 URL 展示。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漏洞场景：攻击者把脚本文件伪装后上传，若该文件可被当作程序解析 -&gt; 远程代码执行（RCE）。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链条三环：能上传坏文件 -&gt; 能拿到/猜到文件 URL -&gt; 服务器会解析它。断掉任意一环即安全。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危害清单：写 webshell 控服务器、覆盖关键文件、占满磁盘（DoS）、传播恶意程序给其他用户。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靶场定位：只演示"能不能传上去"与"校验能否拦住"；靶场配置为绝不解析上传文件。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危害链模型.txt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危害链模型（概念，靶场不搭接收端）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上传:  POST /upload  file="shell.png"   （内容其实是脚本）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落地:  uploads/shell.png                 （若按原名保存 -&gt; 已就位）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解析:  若 uploads/ 在"会执行"的目录下，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访问该 URL = 服务器执行其中内容 -&gt; RCE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防御先看链条 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三重校验断①（坏文件进不来）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随机重命名+私密路径断②（猜不到地址）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目录不可执行断③（进来了也跑不了）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=============== 法律红线：本日实验只对 127.0.0.1 靶场 ===============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法律红线：制作/投放真实 webshell 到未授权系统属刑事犯罪（刑法 285/286 条）。本日仅做"校验与拦截"实验，不研究攻击载荷本体。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第一重：扩展名白名单（先挡住 90% 的探头）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白名单而非黑名单：只允许 png/jpg/gif/pdf 等业务需要的类型。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黑名单必败：可执行后缀五花八门（py/php/asp/jsp/cer/ashx……），漏一个就完蛋。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大小写与多点陷阱：shell.PHP、shell.php.jpg、shell.pphphp 绕过尝试（黑名单时代经典）。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实现要点：取最后一段后缀，统一 lower()，再查白名单集合。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靶场对比：/vuln/upload 只信前端（不校验）；/safe/upload 服务端白名单。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upload.py（第一重已实现）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upload.py —— 上传模块（v1.2，可直接运行）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os, uuid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Blueprint("upload",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UPLOAD_DIR = "uploads"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os.makedirs(UPLOAD_DIR, exist_ok=True)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ALLOWED = {"png", "jpg", "jpeg", "gif", "pdf"}     # 白名单：业务允许的类型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@bp.route("/vuln/upload", methods=["GET", "POST"])  # 【漏洞版】无任何校验（教学用）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vuln_upload():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 = request.files.get("file")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f: abort(400, "没有文件")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f.save(os.path.join(UPLOAD_DIR, f.filename))   # 原名直存 —— 危险写法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f"已保存(未校验): {f.filename}"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'&lt;form method="post" enctype="multipart/form-data"&gt;&lt;input name="file" type="file"&gt;&lt;button&gt;上传&lt;/button&gt;&lt;/form&gt;'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@bp.route("/safe/upload", methods=["GET", "POST"])   # 【安全版】三重校验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safe_upload():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 = request.files.get("file")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f: abort(400, "没有文件")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# 第一重：扩展名白名单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ext = f.filename.rsplit(".", 1)[-1].lower() if "." in f.filename else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ext not in ALLOWED: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abort(400, "类型不允许")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"扩展名通过(继续内容校验...)"          # 第二、三重见下页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'&lt;form method="post" enctype="multipart/form-data"&gt;&lt;input name="file" type="file"&gt;&lt;button&gt;上传&lt;/button&gt;&lt;/form&gt;'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验证：/vuln 上传 data.txt（改名 exploit.exe）成功；/safe 同文件返回"类型不允许"。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第二重 + 第三重：文件头校验与随机重命名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扩展名只是"名字"：内容校验看文件头 magic number —— PNG 的 89 50 4E 47，JPEG 的 FF D8 FF。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伪装破解：把脚本改名为 .png？文件头不匹配 -&gt; 第二重拦截。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随机重命名：uuid4 新名字 + 白名单后缀，用户输入与文件系统彻底脱钩。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重命名附带收益：防同名覆盖、防路径穿越（../../）、防特殊字符文件名。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大小限制：MAX_CONTENT_LENGTH 兜底磁盘 DoS，超限 Flask 直接 413。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upload_safe_part2.py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safe_upload 的第二、三重（接上页代码）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uuid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sniff_head(path: str) -&gt; bytes: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"rb") as fp: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fp.read(8)                      # 只读前 8 字节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MAGIC = {                                      # 常见文件头（magic number）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"png":  b"\x89PNG\r\n\x1a\n",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"jpg":  b"\xff\xd8\xff",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"jpeg": b"\xff\xd8\xff",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"gif":  b"GIF87a",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"pdf":  b"%PDF",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safe_upload POST 分支内，扩展名通过后：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f.save(tmp)                      # 先暂存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head = sniff_head(tmp)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if not head.startswith(MAGIC[ext]):        # 第二重：内容头比对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os.remove(tmp); abort(400, "内容与扩展名不符")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new_name = uuid.uuid4().hex + "." + ext    # 第三重：随机重命名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os.replace(tmp, os.path.join(UPLOAD_DIR, new_name))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return f"上传成功: {new_name}"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app.config["MAX_CONTENT_LENGTH"] = 5 * 1024 * 1024   # 5MB 上限，防磁盘耗尽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Magic Number（文件魔数）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文件开头的特征字节序列，标识真实类型。PNG 以 89 50 4E 47 开头 —— 改后缀骗不过它。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实验：把一个 .py 改名 .png 上传 —— 扩展名过了白名单，但内容头不符被拦下。这就是"名字会撒谎，内容不会"。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目录隔离：让上传目录"天然不可执行"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终极防线：即使坏文件混进 uploads/，服务器也不把它当程序 —— 只当静态字节。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本地靶场：上传目录不放路由/模板目录，只提供 send_from_directory 只读下载。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生产部署（概念）：Nginx 对 uploads/ 关闭脚本解析（如 location uploads/ { deny all script; } 思路），静态化处理。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存储可再升级：对象存储（OSS/S3 思路）天然"存取分离"，彻底没有执行语境。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四道防线合体：白名单 -&gt; 内容头 -&gt; 重命名 -&gt; 不可执行目录，逐层收窄，缺一即为短板。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upload_isolated.py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上传目录隔离：靶场版实现（安全版完整收尾）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send_from_directory, send_file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@bp.route("/files/&lt;name&gt;")                     # 只读下载：绝不执行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files(name):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send_from_directory 会做安全的路径拼接（防 ../ 穿越）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send_from_directory(UPLOAD_DIR, name, as_attachment=True)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目录职责对比：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uploads/   -&gt; 纯字节仓库，任何文件都只被"下载/展示"，永不被解析执行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templates/ -&gt; 才是代码语境目录，用户输入永远进不来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生产环境概念版（Nginx，本日不实操）：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location /uploads/ { return 403; }   或静态服务器直接 serve，无 PHP/CGI 语境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四道防线验收清单：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exploit.exe  -&gt; 400 类型不允许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fake.png(实为脚本内容) -&gt; 400 内容与扩展名不符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合法 png -&gt; uuid 名称入库，原文件名不再出现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/files/ 下任意文件仅触发下载，浏览器无执行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把四道防线写成 /doc/upload 说明页 —— 靶场 v1.2 完成后与 SQLi/XSS/CSRF 并列第四模块。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上传漏洞危害链是哪三环？防御分别断哪环？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为什么扩展名必须用白名单？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把木马文件改名成 .png 能骗过内容校验吗？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随机重命名除了防执行，还有什么安全收益？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为什么"上传目录不可执行"是最关键的兜底？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文件上传漏洞：三重校验与不可执行目录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复现未校验上传的危害面，实现三重校验 + 不可执行目录，按四道防线验收。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注册 upload.py 进靶场，先用 /vuln/upload 上传一个改名文件（如 data.txt 改名 evil.exe），确认无校验直存。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/safe/upload 第一重白名单：evil.exe 返回 400，正常 png 通过。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实现第二重内容头校验：把 .py 改名 .png 上传，确认被"内容与扩展名不符"拦截。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实现第三重随机重命名与 5MB 限制：上传合法 png 后确认文件名变为 uuid.hex。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挂 /files 只读下载路由，验证文件可下载且无执行语境；把四道防线写入 /doc/upload。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漏洞版直存原名、安全版四道防线全部生效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改名伪装文件被内容头校验拦截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上传文件以 uuid 存放且仅能下载不可执行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上传漏洞危害链是哪三环？防御分别断哪环？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为什么扩展名必须用白名单？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把木马文件改名成 .png 能骗过内容校验吗？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随机重命名除了防执行，还有什么安全收益？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提示：想文件系统交互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为什么"上传目录不可执行"是最关键的兜底？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/safe/upload 增加 Content-Type 响应头显式声明（如 image/png），思考它对浏览器行为的意义。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写单测 test_upload.py：伪装 png、超大文件、穿越文件名（../evil.txt）三个用例全部被拦。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把四道防线整理成 /doc/upload 说明页，并给靶场打 tag v1.2。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预习：服务器会"替你去访问一个 URL"吗？明天 SSRF —— 被利用的将是服务器的网络位置。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漏洞版直存原名、安全版四道防线全部生效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改名伪装文件被内容头校验拦截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上传文件以 uuid 存放且仅能下载不可执行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文件上传漏洞：三重校验与不可执行目录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命令注入：os.system 拼接之祸与 subprocess 防御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SSRF 原理与防御：服务端请求被利用、内网探测风险与 URL 白名单。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072 · 文件上传漏洞：三重校验与不可执行目录</dc:title>
  <dc:subject>Day 072 · 文件上传漏洞：三重校验与不可执行目录</dc:subject>
  <dc:creator>0基础计算机与网络安全工程师训练营</dc:creator>
  <cp:lastModifiedBy>0基础计算机与网络安全工程师训练营</cp:lastModifiedBy>
  <cp:revision>1</cp:revision>
  <dcterms:created xsi:type="dcterms:W3CDTF">2026-09-09T23:14:32Z</dcterms:created>
  <dcterms:modified xsi:type="dcterms:W3CDTF">2026-09-09T23:14:32Z</dcterms:modified>
</cp:coreProperties>
</file>