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os.system 把整串交给 shell 解析，用户输入中的 ; | &amp;&amp; # 等 shell 语法会被执行，攻击者可追加任意命令。
2. ; 顺序执行多条；| 把前条输出接入后条输入；&amp;&amp; 仅在前条成功时执行后条 —— 都能让额外命令被执行。
3. 列表模式不经过 shell 解析，每个列表元素作为独立参数直接传给目标程序，特殊字符退化为普通文本。
4. 仅当整条命令是代码里写死的常量、不包含任何用户输入时；否则一律 False + 列表参数。
5. 黑名单难以穷举 shell 全部语法（编码、引号、换行等），白名单直接限定合法形态，构造空间归零。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os.system 把整串交给 shell 解析，用户输入中的 ; | &amp;&amp; # 等 shell 语法会被执行，攻击者可追加任意命令。
2. ; 顺序执行多条；| 把前条输出接入后条输入；&amp;&amp; 仅在前条成功时执行后条 —— 都能让额外命令被执行。
3. 列表模式不经过 shell 解析，每个列表元素作为独立参数直接传给目标程序，特殊字符退化为普通文本。
4. 仅当整条命令是代码里写死的常量、不包含任何用户输入时；否则一律 False + 列表参数。
5. 黑名单难以穷举 shell 全部语法（编码、引号、换行等），白名单直接限定合法形态，构造空间归零。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命令注入：os.system 拼接之祸与 subprocess 防御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说清命令注入成因：用户输入被拼进 shell 命令字符串交给解释器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 /vuln/ping 复现注入：; | &amp;&amp; 三种连接符各验证一次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逐字符拆解 '; ls # 的拼接过程，理解 shell 的分句与注释逻辑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subprocess.run(列表) 防御：不经 shell 解析，参数只是参数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建立命令执行安全三件套：subprocess 列表、白名单校验、禁用 shell=True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把命令注入模块合并进靶场 v1（vuln/safe 双路由）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凡是"应用替你调系统命令"的功能（ping、转码、备份）都可能中招，Web 里极常见。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注入骗的是数据库，命令注入骗的是操作系统 shell —— 危害直接升级为系统控制。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列表参数是 Python 安全编码的经典范例：一次学会，终身避坑。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知识地图：命令注入：os.system 拼接之祸与 subprocess 防御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成因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输入拼进命令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连接符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; | &amp;&amp; 拆解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靶场复现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/vuln/ping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subprocess列表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白名单+禁shell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合并靶场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v1.1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11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本日定位：在靶场复现 os.system 拼接导致的命令注入，逐个理解 ; | &amp;&amp; 的解析原理，并用 subprocess 列表参数 + 白名单完成防御。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命令注入：os.system 拼接之祸与 subprocess 防御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成因：字符串成了 shell 的"指令稿"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os.system("ping " + host)：host 一旦含 shell 语法，就参与命令解析。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 的分句符号：; 顺序执行、| 管道、&amp;&amp; 前者成功才执行后者。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SQL 注入同构：数据变代码，只是解析器换成操作系统 shell。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靶场实验位：Day 070 预留的 /vuln/ping 今天填上实现。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注入后果：以应用进程权限执行任意命令 —— 读文件、删数据、反弹 shell。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成因示意.py（勿直接用于真实代码）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sqli 的孪生兄弟：命令注入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 = request.args.get("host", "127.0.0.1")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os.system("ping -n 2 " + host)     # 【漏洞】Windows 示例；Linux 用 ping -c 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host = "127.0.0.1"       -&gt; ping -n 2 127.0.0.1         正常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host = "127.0.0.1; dir"  -&gt; ping -n 2 127.0.0.1; dir    多执行了一条 dir！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shell 看到 ";" 就认为"再来一条命令" —— 它不认识什么叫"用户输入"。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法律红线：命令注入只允许在自己靶场复现。对他人系统注入命令 = 刑法 285/286 条犯罪行为，无论是否"只看看"。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连接符拆解：; | &amp;&amp; 与 # 的组合拳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payload：127.0.0.1; dir —— 分号结束第一条命令，dir 作为第二条执行。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 管道：127.0.0.1 | findstr "TTL" —— 前命令输出交给后命令处理。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&amp;&amp; 条件：127.0.0.1 &amp;&amp; echo OK —— 前者成功才执行；Linux 下同理用 ; | &amp;&amp;。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# 注释截断：'127.0.0.1; dir # ' 尾部 # 可吞掉拼接残留（类 SQL 的 --）。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理解要点：shell 先解析整串文本成多条命令，再执行 —— 引号、分号、注释都是它的语法。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连接符拆解.txt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逐字符拆解（Windows cmd 视角，Linux 差异用括号注明）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输入 host = "127.0.0.1; dir"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拼接结果 = ping -n 2 127.0.0.1; dir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└──命令1──┘ └命令2┘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cmd 解析: ① ping -n 2 127.0.0.1  ② dir     -&gt; 两条都执行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输入 host = "127.0.0.1 &amp;&amp; echo PWNED"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命令1成功(ping 通) -&gt; 执行命令2 echo PWNED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输入 host = "127.0.0.1 | findstr TTL"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ping 的输出经管道交给 findstr，只回显含 TTL 的行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输入 host = "127.0.0.1; whoami #"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whoami 后的 # 在 cmd 不生效(Linux bash 中 # 是注释符)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Linux: "127.0.0.1; whoami #" -&gt; whoami 执行，# 吞掉尾随参数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命令注入（Command Injection）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用户输入参与 shell 命令字符串解析，使攻击者追加执行任意系统命令的漏洞。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靶场复现：/vuln/ping 双路由实现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 /vuln/ping?host=x：os.system 拼接（教学专用，代码里标注勿复用）。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受控输出：让命令结果可见但受限 —— 教学版只回显"命令已执行"，细节看服务端日志。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实验矩阵：正常 host、; dir、| findstr、&amp;&amp; echo 四组请求逐一验证。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观察点：cmd 窗口里确实执行了两条命令 —— 注入成立。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安全版 /safe/ping：subprocess 列表 + 白名单，同样输入全部失效。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cmdinject.py（可直接运行）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cmdinject.py —— 命令注入模块（v1.1 新增，可直接运行）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subprocess,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Blueprint("cmdinject",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@bp.route("/vuln/ping")                       # 【漏洞版】仅靶场教学用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vuln_ping():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request.args.get("host", "127.0.0.1")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教学演示：刻意展示错误写法。生产代码绝不这样写！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 = os.system("ping -n 2 " + host)      # Windows；Linux: ping -c 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f"命令已执行，返回码 {ret}（查看服务端控制台输出）"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@bp.route("/safe/ping")                       # 【安全版】列表参数 + 白名单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safe_ping():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request.args.get("host", "127.0.0.1")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re.fullmatch(r"[0-9.]{7,15}", host):   # 白名单：仅允许 IP 字符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"非法主机名", 400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subprocess.run(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["ping", "-n", "2", host],             # 列表：每个部分都是独立参数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capture_output=True, text=True, timeout=10)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f"&lt;pre&gt;{r.stdout[-500:]}&lt;/pre&gt;"     # 截尾输出，防页面爆炸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  # 供 vuln 路由使用（教学对比）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实验只打 127.0.0.1 自己的靶场；禁止把任何注入语法指向实验室之外的主机。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防御：subprocess 列表 + 白名单 + 禁 shell=True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列表参数不经 shell：["ping", "-n", "2", host] 中 host 是纯参数，; | &amp;&amp; 失去语法意义。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shell=True 等于退回 os.system：除非命令是写死的常量，永远 False（默认即 False）。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白名单校验优先：IP/域名格式 re.fullmatch，不匹配直接 400。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能不调命令就不调：Python 标准库可完成的（DNS、时间）绝不外调 —— 减少攻击面。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纵深补充：超时 timeout、限权限账号运行、输出截断，限制注入的"如果"与"上限"。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defense_compare.py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防御对比实验：同一输入，两种写法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 = "127.0.0.1; dir"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❌ 危险：shell=True 让整串进入 cmd 解析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r1 = subprocess.run("ping -n 2 " + host, shell=True)   # 等价于 os.system —— dir 会被执行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✅ 安全：列表模式，host 只是第 4 个参数的"内容"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r2 = subprocess.run(["ping", "-n", "2", host],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capture_output=True, text=True, timeout=10)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ping 报错：Ping 请求找不到主机 "127.0.0.1; dir" —— 注入语法成了普通文本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白名单前置（靶场 safe 版已实现）：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ok = re.fullmatch(r"[0-9.]{7,15}", host)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print(bool(ok))   # False -&gt; 请求在应用层直接 400，连 ping 都不会发起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验收：/vuln/ping?host=127.0.0.1; dir  -&gt; 控制台两条命令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/safe/ping?host=127.0.0.1; dir  -&gt; 400 非法主机名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把"禁用 shell=True"写进团队 code review 清单 —— 它和 SQL 的 f-string 一样属于一眼打回项。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os.system 拼接为什么危险？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; 、| 、&amp;&amp; 三者语义差异？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列表参数为什么能防注入？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里什么情况下允许 shell=True？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 re.fullmatch(r"[0-9.]{7,15}", host) 为什么比黑名单（过滤 ; |）可靠？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命令注入：os.system 拼接之祸与 subprocess 防御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复现命令注入并完成双路由修复：; | &amp;&amp; 三种连接符全部验证，安全版全部失效。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cmdinject.py 注册进靶场 v1，重启后确认 /vuln/ping 与 /safe/ping 可达。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正常值 127.0.0.1 分别请求两版，确认基线功能正常。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漏洞版依次用 ; dir、| findstr TTL、&amp;&amp; echo PWNED 三个 host 请求，观察控制台确认命令被执行。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安全版重放同样三组输入：白名单 400 或 ping 报"找不到主机"，无命令被执行。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读 subprocess.run 源码签名（help 函数），写笔记说明列表模式为何绕过 shell 解析。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漏洞版三种连接符注入均复现成功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安全版对全部恶意输入返回 400 或无害报错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能口头解释列表模式与 shell=True 的本质区别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os.system 拼接为什么危险？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; 、| 、&amp;&amp; 三者语义差异？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提示：顺序、管道、条件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列表参数为什么能防注入？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里什么情况下允许 shell=True？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 re.fullmatch(r"[0-9.]{7,15}", host) 为什么比黑名单（过滤 ; |）可靠？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给靶场加 /vuln/ping 的 Linux 版注释实现（ping -c 2），标注平台差异 —— 为将来上 Linux 打底。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写一个 validate_host() 函数：支持 IP 与白名单域名（如 lab.local），单测 5 个用例（合法2/非法3）。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把命令注入模块的"成因→payload→修复"三段写进靶场 /doc/cmdinject 说明页。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预习：上传文件也是一类注入 —— 但注入的对象变成了"文件系统与服务器目录"。思考：上传的 .py 文件会被执行吗？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漏洞版三种连接符注入均复现成功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安全版对全部恶意输入返回 400 或无害报错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能口头解释列表模式与 shell=True 的本质区别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命令注入：os.system 拼接之祸与 subprocess 防御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周项目：漏洞靶场 v1（三模块 + 双版本 + 原理说明页）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文件上传漏洞：类型/内容/重命名三重校验与上传目录不可执行。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071 · 命令注入：os.system 拼接之祸与 subprocess 防御</dc:title>
  <dc:subject>Day 071 · 命令注入：os.system 拼接之祸与 subprocess 防御</dc:subject>
  <dc:creator>0基础计算机与网络安全工程师训练营</dc:creator>
  <cp:lastModifiedBy>0基础计算机与网络安全工程师训练营</cp:lastModifiedBy>
  <cp:revision>1</cp:revision>
  <dcterms:created xsi:type="dcterms:W3CDTF">2026-09-09T23:14:32Z</dcterms:created>
  <dcterms:modified xsi:type="dcterms:W3CDTF">2026-09-09T23:14:32Z</dcterms:modified>
</cp:coreProperties>
</file>