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服务器仅凭请求携带的 session cookie 判定身份，而浏览器在跨站请求中会自动携带 cookie，攻击者借刀杀人。
2. XSS 在受害站执行脚本、能读取页面数据；CSRF 不执行任何脚本，只借用浏览器登录态伪造请求，无法读取响应。
3. Token 在受害站页面/session 里，跨站请求只能发送表单里写死的值；同源策略禁止恶意页读取受害站内容。
4. 挡住跨站 POST 等非导航请求携带 cookie；跨站 GET 顶部导航仍携带 —— 所以它只能作为纵深，不能替代 Token。
5. 登录态存活越久，攻击者可利用的"自动带 cookie"窗口越长，受害者无需近期操作即可能中招。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服务器仅凭请求携带的 session cookie 判定身份，而浏览器在跨站请求中会自动携带 cookie，攻击者借刀杀人。
2. XSS 在受害站执行脚本、能读取页面数据；CSRF 不执行任何脚本，只借用浏览器登录态伪造请求，无法读取响应。
3. Token 在受害站页面/session 里，跨站请求只能发送表单里写死的值；同源策略禁止恶意页读取受害站内容。
4. 挡住跨站 POST 等非导航请求携带 cookie；跨站 GET 顶部导航仍携带 —— 所以它只能作为纵深，不能替代 Token。
5. 登录态存活越久，攻击者可利用的"自动带 cookie"窗口越长，受害者无需近期操作即可能中招。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原理与防御：Token 与 SameSite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 CSRF 与 XSS 的区别：CSRF 不偷数据，而是"冒用身份发请求"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理解核心机制：浏览器在跨站请求里"自动携带"目标站 cookie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在靶场用本机页面复现一次 CSRF（同一浏览器下模拟"恶意站"）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CSRF Token：表单隐藏字段 + 服务端 session 校验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 SameSite=Lax 并解释它挡住哪类跨站请求、为什么不能单打独斗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修复靶场转账功能，验证无 Token 的伪造请求被拒绝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的可怕在于"完全不知情"：受害者只是点开了一个网页，钱已被转走。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它考察你前两周的知识：session、cookie、表单、浏览器同源策略 —— 综合应用度最高的一天。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+ SameSite 是所有 Flask 项目的标准配置：学完就写进你的项目模板。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知识地图：CSRF 原理与防御：Token 与 SameSite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冒用身份发请求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关键机制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cookie自动携带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靶场复现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伪造转账请求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Token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防御二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SameSite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修复验证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无Token即拒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10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 CSRF "借用受害者身份"的原理与 cookie 自动携带问题，在靶场复现跨站伪造请求，并用 CSRF Token + SameSite 双重修复。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CSRF 原理与防御：Token 与 SameSite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原理：服务器看 cookie，不看"谁真实发起"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服务器身份判定 = 请求里带的 session cookie；它不区分请求由页面主动发起还是跨站伪造。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浏览器规则：访问 A 站的请求会自动附上 A 站 cookie —— 哪怕发起者是恶意网站 B 的页面。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攻击四步：你在 A 站登录 -&gt; 打开恶意页 B -&gt; B 偷偷向 A 发请求 -&gt; A 收到"你"的请求并执行。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XSS 区别：XSS 在受害站执行脚本（能读数据）；CSRF 不需要执行脚本，只"借"浏览器发请求。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前提条件：受害者已登录目标站 + 关键操作无二次确认 —— 两个条件缺一不可。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csrf_model.txt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CSRF 攻击模型（概念图，不是代码）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受害者浏览器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├── 已登录 bank.lab（session cookie 存在）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└── 打开 evil 页面（本课程：本机另一个端口模拟）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└── 页面内自动向 bank.lab/transfer 发 POST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└── 浏览器自动附带 bank.lab 的 session cookie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   └── 服务器：cookie 有效 = 认为是本人操作 -&gt; 执行转账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恶意页只需要一段自动提交的表单/请求，受害者全程零操作。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CSRF（跨站请求伪造）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攻击者借受害者浏览器的登录态，向目标站伪造用户意愿外的请求。全称 Cross-Site Request Forgery。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法律红线：本日实验只在 127.0.0.1 的两个端口之间（靶场 vs 本机模拟页）进行；对真实站点的跨站请求测试同样属未授权行为。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靶场复现：伪造的转账请求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给靶场加 /transfer：GET 显示表单，POST 读取 to/amount 直接转账（先故意无校验）。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登录后手动转账成功 —— 基线流程先跑通。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"恶意站"模拟：本机 5002 端口起一个 evil 页，内含指向 127.0.0.1:5001/transfer 的自动提交表单。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同一浏览器：保持靶场登录态，访问 evil 页 —— 自动表单提交，靶场显示转账成功。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证据链：evil 页与靶场零代码交互，仅凭浏览器自动带 cookie 就完成了操作。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app_csrf.py + evil_site.py（可运行）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靶场追加（app_csrf.py，端口 5001）：故意无防御的转账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@app.route("/transfer",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transfer():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简化：未登录直接 401；登录态用 query 模拟（=login=1）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request.args.get("login") != "1" and request.method == "GET":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"请先登录", 401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to = request.form.get("to",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amount = request.form.get("amount", "0")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f"已向 {to} 转账 {amount} 元（靶场模拟）"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'''&lt;form method="post"&gt;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收款人: &lt;input name="to"&gt; 金额: &lt;input name="amount"&gt;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&lt;button&gt;转账&lt;/button&gt;&lt;/form&gt;'''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"恶意站"（evil_site.py，端口 5002）：一打开就发请求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evil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@evil.route("/")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attack():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自动提交表单：页面加载即向靶场 POST（借用浏览器登录态）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'''&lt;h1&gt;恭喜你抽中奖品(恶意页)&lt;/h1&gt;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&lt;form id=f method="post" action="http://127.0.0.1:5001/transfer"&gt;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&lt;input type=hidden name=to value=hacker&gt;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&lt;input type=hidden name=amount value=999&gt;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&lt;/form&gt;&lt;script&gt;document.getElementById("f").submit();&lt;/script&gt;'''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evil.run(host="127.0.0.1", port=5002, debug=True)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复现顺序：浏览器登录态访问靶场 -&gt; 新标签开 5002 -&gt; 回看靶场响应：转账成功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实验里用 query 参数模拟登录是为了聚焦 CSRF 本身；综合 session 版在 Day 070 周项目里实现。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防御一：CSRF Token（请求里带上"暗号"）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原理：表单埋一个服务端签发的随机 Token，请求必须原样带回 —— 恶意站拿不到这个值。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与 session 绑定：每个会话一份，校验失败即拒绝。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为什么恶意站拿不到：跨站表单只能发"明面数据"，Token 值在受害站页面里，同源策略挡住读取。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实现三步：session 里存 token -&gt; 模板隐藏字段输出 -&gt; POST 时比对。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生产实践：Flask-WTF 等库已内置（CSRFProtect），原理自己会写，用库提效。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transfer_safe（可运行）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防御版转账（追加到 app_csrf.py）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secrets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session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@app.route("/transfer_safe",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transfer_safe():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"csrf_token" not in session:            # 1) 首次访问签发 Token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session["csrf_token"] = secrets.token_hex(16)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got = request.form.get("csrf_token",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got != session.get("csrf_token"):   # 2) 校验失败即拒绝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"CSRF 校验失败", 403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to = request.form.get("to",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amount = request.form.get("amount", "0")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f"已向 {to} 转账 {amount} 元（安全版）"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3) 表单埋 Token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f'''&lt;form method="post"&gt;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&lt;input type="hidden" name="csrf_token" value="{session['csrf_token']}"&gt;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收款人: &lt;input name="to"&gt; 金额: &lt;input name="amount"&gt;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&lt;button&gt;转账&lt;/button&gt;&lt;/form&gt;'''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注意：需 app.secret_key = "lab-secret"（靶场演示；真实项目密钥走环境变量）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CSRF Token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服务端签发、嵌入表单、提交时校验的随机值。它的存在让"浏览器自动发请求"不再等于"用户同意"。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防御二：SameSite + 纵深组合 + 修复验证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SameSite 是 cookie 属性：Lax 模式下跨站 POST 不再携带 cookie（跨站 GET 顶部导航仍带）。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Strict 更严但体验差（外链进来也丢登录态），Lax 是主流平衡点。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为什么仍需 Token：Cookie 可能被子域/旧浏览器/其他漏洞绕过 —— Token 是应用层的确定防线。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纵深组合：SameSite（浏览器层）+ CSRF Token（应用层）+ 关键操作二次确认（产品层）。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修复验证：evil 页再打 /transfer_safe —— 因无 Token 返回 403；勾选清单写进 README。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same_site_config.py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靶场配置（app_csrf.py）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app.secret_key = "lab-secret-key"             # 靶场演示值；真实项目用环境变量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app.config["SESSION_COOKIE_SAMESITE"] = "Lax" # 跨站 POST 不带 cookie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app.config["SESSION_COOKIE_HTTPONLY"] = True  # 昨天的 XSS 防御继续保留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 修复验收清单 =====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/transfer（无防御）: evil 页发起 -&gt; 转账成功        （漏洞现场）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/transfer_safe（Token）: 直接伪造 POST -&gt; 403       （Token 生效）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SameSite=Lax: 恶意页自动提交的跨站 POST 不带 cookie -&gt; 即便无 Token 也失效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4) 正常流程: 在靶场页面内手动转账（带 Token）-&gt; 成功    （业务无损）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5) 笔记: 画出"Cookie 自动携带"在哪一层被 Lax/Token 分别拦截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SameSite 依赖浏览器实现，Token 由你的代码 100% 掌控 —— 关键操作两个都要有。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为什么能成功？一句话说清。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与 XSS 的本质区别？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Token 为什么恶意站拿不到？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SameSite=Lax 挡住了什么、漏了什么？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为什么登录后的"记住我"类网站 CSRF 风险更高？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原理与防御：Token 与 SameSite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复现一次完整的 CSRF 攻击链（本机双端口），再分别用 Token 与 SameSite 修复并验证。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 app_csrf.py（5001）与 evil_site.py（5002），先跑通 /transfer 正常转账。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同一浏览器保持登录态，访问 evil 页，确认转账被"自动"执行 —— 记录证据。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transfer_safe：session Token + 隐藏字段 + 校验，浏览器内手动转账成功。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 evil 页的 action 改指 transfer_safe，确认返回 403（无 Token）。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开启 SESSION_COOKIE_SAMESITE=Lax 重打 evil 页，再验证一次；把 5 条验收清单跑完记入 README。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无防御版转账被 evil 页成功伪造（漏洞复现）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Token 版伪造请求返回 403、正常流程不受影响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SameSite=Lax 生效：跨站 POST 不再携带 session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为什么能成功？一句话说清。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提示：服务器只认什么？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与 XSS 的本质区别？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Token 为什么恶意站拿不到？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SameSite=Lax 挡住了什么、漏了什么？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为什么登录后的"记住我"类网站 CSRF 风险更高？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给靶场 /board 加 POST 防护：为留言表单接入 CSRF Token，用 curl 模拟无 Token 提交确认被拒。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Token 生成/校验封装成 get_csrf_token() 与 check_csrf() 两个函数，全靶场复用。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写一页 csrf-notes.md：四步攻击链图 + 三层防御（Lax/Token/二次确认）各自拦截点。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预习：明天周项目 —— 把 Day 064~069 的漏洞版与安全版合并成完整靶场 v1（SQLi/XSS/CSRF 三模块）。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无防御版转账被 evil 页成功伪造（漏洞复现）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Token 版伪造请求返回 403、正常流程不受影响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SameSite=Lax 生效：跨站 POST 不再携带 session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CSRF 原理与防御：Token 与 SameSite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XSS 防御：Jinja2 转义、CSP 与 HttpOnly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周项目：漏洞靶场 v1 —— SQLi/XSS/CSRF 三模块漏洞版 + 安全版 + 原理说明页。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069 · CSRF 原理与防御：Token 与 SameSite</dc:title>
  <dc:subject>Day 069 · CSRF 原理与防御：Token 与 SameSite</dc:subject>
  <dc:creator>0基础计算机与网络安全工程师训练营</dc:creator>
  <cp:lastModifiedBy>0基础计算机与网络安全工程师训练营</cp:lastModifiedBy>
  <cp:revision>1</cp:revision>
  <dcterms:created xsi:type="dcterms:W3CDTF">2026-09-09T23:14:31Z</dcterms:created>
  <dcterms:modified xsi:type="dcterms:W3CDTF">2026-09-09T23:14:31Z</dcterms:modified>
</cp:coreProperties>
</file>