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它默认把输出 HTML 转义为实体（如 &amp;lt;script&amp;gt;），浏览器只按文本渲染，注入的标签无法成为代码。
2. 仅当内容确为服务端生成且可信的 HTML（或经白名单净化库处理），且 code review 能说清来源；任何含用户输入的变量禁止使用。
3. 执行段：即使注入成功，非白名单来源/内联脚本也会被浏览器拒绝执行，是转义失手后的最后一道闸。
4. 不是。它只让 JS 读不到 cookie，阻断会话窃取一环；脚本仍可钓鱼、改页面 —— 所以转义/CSP 仍不可省。
5. 转义断"注入"（数据变不成代码）、CSP 断"执行"（注入了也不跑）、HttpOnly 断"读取"（跑了也拿不到 cookie）。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它默认把输出 HTML 转义为实体（如 &amp;lt;script&amp;gt;），浏览器只按文本渲染，注入的标签无法成为代码。
2. 仅当内容确为服务端生成且可信的 HTML（或经白名单净化库处理），且 code review 能说清来源；任何含用户输入的变量禁止使用。
3. 执行段：即使注入成功，非白名单来源/内联脚本也会被浏览器拒绝执行，是转义失手后的最后一道闸。
4. 不是。它只让 JS 读不到 cookie，阻断会话窃取一环；脚本仍可钓鱼、改页面 —— 所以转义/CSP 仍不可省。
5. 转义断"注入"（数据变不成代码）、CSP 断"执行"（注入了也不跑）、HttpOnly 断"读取"（跑了也拿不到 cookie）。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防御：Jinja2 转义、CSP 与 HttpOnly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Jinja2 自动转义：{{ }} 把 &lt;script&gt; 变成无害文本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亲手验证 |safe 的危险：它关闭转义，XSS 立刻复活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为靶场响应加上 CSP 头，并解释它如何限制内联脚本执行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 session cookie 设置 HttpOnly，验证 document.cookie 读不到它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完成靶场 XSS 修复：/search 与 /board 全部失效旧 payload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形成输出侧防御清单：转义为根本、CSP/HttpOnly 为纵深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昨天你让浏览器弹了窗，今天让同一发 payload 变成一段无害文字 —— 攻防闭环才算走完。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是 Flask 新手最高频的自杀式写法：必须见过它"复活"XSS 的现场才会敬畏。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 与 HttpOnly 是真实公司安全基线的标配：学会配置，你在工作中第一天就用得上。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知识地图：XSS 防御：Jinja2 转义、CSP 与 HttpOnly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根本防御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自动转义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陷阱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关闭转义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纵深一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 响应头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纵深二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HttpOnly cookie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修复靶场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两处注入点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payload全失效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10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本日定位：用 Jinja2 自动转义修复靶场两处 XSS，识破 |safe 的陷阱，加上 CSP 头与 HttpOnly cookie，三层验证昨天的 payload 全部失效。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XSS 防御：Jinja2 转义、CSP 与 HttpOnly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自动转义：把代码变回文字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render_template 模板里 {{ 变量 }} 默认自动转义：&amp; &lt; &gt; " ' 变成 HTML 实体。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效果：&lt;script&gt; 存入页面的是 &amp;lt;script&amp;gt;，浏览器显示文字而不执行。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白名单思路的体现：默认安全，需要 HTML 时显式声明（Markup/|safe）。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手动转义场景：f-string 拼页面的旧代码用 markupsafe.escape() 包住每个变量。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转义要按"输出位置"选择：HTML 正文用 HTML 转义；进 JS/URL 还需对应编码。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app_safe.py 搜索页（可运行）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修复版搜索页（app_safe.py）—— 两种等价写法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markupsafe import escape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写法1：模板 + 自动转义（推荐）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search.html: &lt;p&gt;你搜索了: {{ q }} ，未找到匹配。&lt;/p&gt;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@app.route("/search")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search():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render_template("search.html", q=request.args.get("q", ""))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写法2：仍然用 f-string，就手动 escape 每个插值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@app.route("/search2")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search2():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q = request.args.get("q",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f"&lt;p&gt;你搜索了: {escape(q)} ，未找到匹配。&lt;/p&gt;"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验证: /search?q=&lt;script&gt;alert(1)&lt;/script&gt;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页面显示文字: 你搜索了: &lt;script&gt;alert(1)&lt;/script&gt;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查看源码实际是: &amp;lt;script&amp;gt;alert(1)&amp;lt;/script&amp;gt;  -&gt; 无执行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HTML 转义（Escaping）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&amp; &lt; &gt; 等特殊字符替换为 HTML 实体，让浏览器按纯文本渲染 —— 数据不再可能变成标签。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默认习惯：所有模板输出走 {{ }}，永远不图省事拼 HTML —— 这是输出侧的"参数化"。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的危险：亲手让 XSS 复活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的语义："我保证这段是安全的 HTML，别转义" —— 信用完全交给开发者。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绝不能用于任何含用户输入的变量：昨天的 payload 加上 |safe 立刻弹窗。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合法用途极窄：服务端自己生成的可信 HTML 片段（如富文本已另行净化）。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富文本场景正解：服务端白名单净化库（如 bleach 思路）+ 净化后再渲染，而不是 |safe 裸放行。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code review 规则：出现 |safe 必须找到"输入从哪来"，答不上来就打回。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safe对比实验.txt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危险对比实验（在你的靶场里亲手跑一遍）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board_safe.html 模板两种写法：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&lt;p&gt;{{ msg.content }}&lt;/p&gt;          -&gt; 转义，安全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&lt;p&gt;{{ msg.content | safe }}&lt;/p&gt;   -&gt; 不转义，XSS 复活！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实验步骤：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1) 先用安全版访问 /board  -&gt; 旧 payload 显示为文字，无弹窗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2) 改成 |safe 版本再访问  -&gt; alert('stored') 再次弹窗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结论一句话：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|safe 不是"美化开关"，而是"撤销防御开关"。用户数据旁边永远不要出现它。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记忆锚点：|safe = "程序员宣称可信"。XSS 防御恰恰不能建立在宣称上，要建立在默认转义上。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CSP：给浏览器下达白名单指令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CSP（内容安全策略）是 HTTP 响应头，告诉浏览器：哪些来源的脚本允许执行。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default-src 'self'：只允许本站资源；不加 unsafe-inline 则内联 &lt;script&gt; 不执行。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效果：即便转义漏了一处，注入的 &lt;script&gt;alert(1)&lt;/script&gt; 也因"内联+非白名单"被浏览器拒绝。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report-only 模式可先观察不拦截，避免上线即破坏功能。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里用 @app.after_request 统一加头，一次配置全站生效。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csp_headers.py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app_safe.py 里统一加安全响应头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@app.after_request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set_security_headers(resp):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核心一行：脚本只允许本站 .js 文件，内联/内嵌全部禁用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resp.headers["Content-Security-Policy"] = "default-src 'self'; script-src 'self'"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resp.headers["X-Content-Type-Options"] = "nosniff"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resp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验证实验（先临时把 /search 退回不转义版本或建 /search_vuln 保留漏洞版）：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GET /search_vuln?q=&lt;script&gt;alert(1)&lt;/script&gt;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-&gt; 页面源码里 &lt;script&gt; 原样存在，但控制台报错：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"Refused to execute inline script because it violates the following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CSP directive: script-src 'self'"  -&gt; 弹窗不再出现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层级理解：转义没做住时，CSP 是浏览器侧的最后一道闸门。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 不是转义的替代品：它限制"执行"，转义消灭"注入"。两层都在，才谈纵深。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HttpOnly + 修复靶场 + 三层验证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HttpOnly：cookie 属性，禁止 JS 通过 document.cookie 读取。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窃取链验证：设置后 alert(document.cookie) 看不到该 cookie —— 第一环读取断掉。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配置：app.config['SESSION_COOKIE_HTTPONLY'] = True（Flask 默认已开，显式声明更稳）。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修复验收：/search 与 /board 换成模板转义版，昨日 payload 全部失效。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三层各自职责复盘：转义断注入、CSP 断执行、HttpOnly 断读取 —— 攻击链没有一环完整。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final_config.py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app_safe.py 收尾配置（可运行，端口 5001）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app.config["SESSION_COOKIE_HTTPONLY"] = True    # JS 读不到 session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app.config["SESSION_COOKIE_SAMESITE"] = "Lax"   # 顺带为明天 CSRF 做铺垫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app.run(host="127.0.0.1", port=5001, debug=True)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三层验证清单（逐条打勾）=====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/search?q=&lt;script&gt;alert(1)&lt;/script&gt;            -&gt; 显示为文字，无弹窗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/board 里旧存储型 payload                        -&gt; 同样显示为文字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临时 |safe 复活实验后再开 CSP                    -&gt; 内联脚本仍被拒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console 里输入 document.cookie                   -&gt; 不含 session 字段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5) 正常功能回归：搜索、留言、登录全部正常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5 条验证写进靶场 README：以后每加一个页面，跑一遍清单 —— 修复以"验证失效"为终点。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的 {{ }} 为什么能防 XSS？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在什么情况下可以用？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 挡住了 XSS 的哪一段？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HttpOnly 防的是整个 XSS 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三层防御（转义、CSP、HttpOnly）分别对应攻击链哪一环？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防御：Jinja2 转义、CSP 与 HttpOnly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修复靶场两处 XSS，亲手复现 |safe 陷阱，配置 CSP 与 HttpOnly，并按清单验证旧 payload 全部失效。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/search、/board 迁到 render_template + {{ }} 转义版，端口 5001，确认正常功能无损。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临时写一个 |safe 版留言渲染，访问 /board 复现弹窗，截图后立刻改回 —— 记录"复活现场"。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给应用加 after_request 安全头（CSP + nosniff），用漏洞版页面观察 CSP 拦截报错。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声明 HttpOnly，浏览器 console 执行 document.cookie，确认 session 不出现。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跑课件 5 条验证清单，把每条结果记入 week10/README.md。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/search 与 /board 旧 payload 全部失效（转义生效）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CSP 拦截内联脚本有控制台证据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document.cookie 中读不到 session（HttpOnly 生效）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Jinja2 的 {{ }} 为什么能防 XSS？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|safe 在什么情况下可以用？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CSP 挡住了 XSS 的哪一段？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HttpOnly 防的是整个 XSS 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三层防御（转义、CSP、HttpOnly）分别对应攻击链哪一环？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提示：注入、执行、读取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/profile?name= 页面做完整修复：转义版渲染 + 验证昨天 hw 里的 2 个变体 payload（&lt;img onerror&gt; 等）失效。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实验 CSP 报表白名单：把 script-src 'self' 改成 script-src 'self' 'unsafe-inline'，观察防御失效 —— 记录结论。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week10/README.md 的验证清单扩充为 8 条（加功能回归 3 条），以后每周项目都要跑。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预习思考：登录后的浏览器"自动"带着 cookie 发请求 —— 这个机制会被谁利用？明天 CSRF。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/search 与 /board 旧 payload 全部失效（转义生效）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CSP 拦截内联脚本有控制台证据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document.cookie 中读不到 session（HttpOnly 生效）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XSS 防御：Jinja2 转义、CSP 与 HttpOnly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 · XSS 原理：反射型、存储型与 cookie 窃取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 · CSRF 原理与防御：伪造请求、cookie 自动携带、Token 与 SameSite。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068 · XSS 防御：Jinja2 转义、CSP 与 HttpOnly</dc:title>
  <dc:subject>Day 068 · XSS 防御：Jinja2 转义、CSP 与 HttpOnly</dc:subject>
  <dc:creator>0基础计算机与网络安全工程师训练营</dc:creator>
  <cp:lastModifiedBy>0基础计算机与网络安全工程师训练营</cp:lastModifiedBy>
  <cp:revision>1</cp:revision>
  <dcterms:created xsi:type="dcterms:W3CDTF">2026-09-09T23:14:31Z</dcterms:created>
  <dcterms:modified xsi:type="dcterms:W3CDTF">2026-09-09T23:14:31Z</dcterms:modified>
</cp:coreProperties>
</file>