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SQL 先按占位符编译为固定语法结构，参数随后作为纯数据绑定，值永远不参与语法解析，结构无法被改变。
2. 不安全。f-string 只是拼接的另一种语法，变量仍进入 SQL 文本参与解析，注入与 % 拼接完全等价。
3. 不能。验证是第二道防线，可被绕过也可能误伤合法输入；只有参数化把数据与语法彻底分离，两者是叠加关系。
4. 没有，它防的是"放大"：注入仍可能发生，但低权限账号让拖库、删表、写文件的破坏上限大幅下降。
5. % 格式化、f-string、+ 字符串拼接 —— 只要变量进了 SQL 文本就按注入风险处理，必须改为参数化。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SQL 先按占位符编译为固定语法结构，参数随后作为纯数据绑定，值永远不参与语法解析，结构无法被改变。
2. 不安全。f-string 只是拼接的另一种语法，变量仍进入 SQL 文本参与解析，注入与 % 拼接完全等价。
3. 不能。验证是第二道防线，可被绕过也可能误伤合法输入；只有参数化把数据与语法彻底分离，两者是叠加关系。
4. 没有，它防的是"放大"：注入仍可能发生，但低权限账号让拖库、删表、写文件的破坏上限大幅下降。
5. % 格式化、f-string、+ 字符串拼接 —— 只要变量进了 SQL 文本就按注入风险处理，必须改为参数化。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注入防御：参数化查询与纵深防线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sqlite3 参数化查询的正确形式，并说清它为什么能根治注入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识破 string formatting / f-string 写 SQL 的隐患，代码评审一眼定位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为靶场加输入验证（长度、字符白名单），并明确它只是第二道防线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用最小权限账号运行应用，理解"拖库"为什么需要高权限才成立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完成漏洞版 vs 安全版对照表，把防御落成可复用的检查清单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验证修复后昨天的全部 payload 失效 —— 修复以攻击失效为验收标准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注入防御是"一行改动防住一类漏洞"的典范：参数化学会一次，所有 SQL 场景终身受用。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面试与代码评审里，"为什么参数化能防注入"是必答题 —— 你昨天刚打过穿，今天正好答出深度。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纵深防御思想从今天建立：单点修复会失守，多层防线才是工程标准。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知识地图：SQL 注入防御：参数化查询与纵深防线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正解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SQL模板与值分离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第二道防线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输入验证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第三道防线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最小权限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对比修复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漏洞版vs安全版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旧payload全失效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本日定位：用参数化查询修复昨天的靶场登录页，理解输入验证与最小权限的辅助地位，完成漏洞版 vs 安全版的逐行对比。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SQL 注入防御：参数化查询与纵深防线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参数化查询：SQL 模板与数据彻底分离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写法：execute("SELECT ... WHERE username=? AND password=?", (u, p)) —— ? 是占位符，值走参数通道。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本质：数据库驱动先把 SQL 编译成语法结构，再把参数作为"纯数据"绑定，引号不再改变结构。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结果：' OR 1=1 -- 整串被当成一个用户名字符串去精确匹配 —— 查不到，登录失败，攻击失效。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注意：占位符不能替代表名/列名（SQL 结构位置），动态表名要用白名单映射。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这是唯一"根治"手段；输入验证、最小权限都是纵深补充。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app_safe.py（核心部分）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app_safe.py —— 参数化版登录（对比昨天的 app_vuln.py）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request, render_template_string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query(sql, params=()):        # 参数永远走 params 通道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cur.execute(sql, params)      # 【正解】问号占位 + 参数元组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cur.fetchall()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rows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@app.route("/login", methods=["POST"])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 = request.form.get("username",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【安全】u/p 只作为数据绑定，不参与 SQL 语法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query("SELECT id, username FROM users WHERE username=? AND password=?",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(u, p))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rows: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f"欢迎，{rows[0][1]}！登录成功。"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"用户名或密码错误。", 401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app.run(host="127.0.0.1", port=5001, debug=True)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参数化查询（Parameterized Query）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模板与参数分离执行的机制。参数只作数据绑定，永不参与语法解析，从根源消除注入。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验收方式：启动 5001 端口，重放昨天全部 payload —— 全部按"用户名或密码错误"处理即修复成功。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常见错误写法 vs 参数化（逐行对照）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错误1："...'%s'" % u —— 拼接进 SQL 文本，注入成立。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错误2：f"...'{u}'" —— 本质同拼接，f-string 不提供任何安全性。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错误3：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 + u + "" 字符串相加拼接 —— 同样危险。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正确：cur.execute(sql, (u, p)) —— 驱动负责安全转义与绑定。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代码评审口诀：看到 % / f-string / + 出现在 SQL 字符串里，先按注入处理。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对比：三种错误 vs 一种正确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 = "' OR 1=1 --"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错误写法三兄弟（全部可被注入）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cur.execute("SELECT * FROM users WHERE username='%s'" % u)      # 拼接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cur.execute(f"SELECT * FROM users WHERE username='{u}'")        # f-string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cur.execute("SELECT * FROM users WHERE username='" + u + "'")   # 字符串相加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三者最终都执行: WHERE username='' OR 1=1 --'  -&gt; 返回所有行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正确写法：同样的 u，参数化后只是"一个长得像攻击的用户名"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cur.execute("SELECT * FROM users WHERE username=?", (u,))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print(cur.fetchall())   # [] —— 没有用户叫 "' OR 1=1 --"，空结果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con.close()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pyformat 写法 execute(sql, {"u": u}) 与问号占位等价，可按喜好选择，但一个项目内保持统一。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第二道防线：输入验证（白名单思维）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定位：验证不是防注入主力，是给"防呆"和业务规则加的双保险。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白名单优于黑名单：限制"允许什么"比列举"禁止什么"可靠得多。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格式校验示例：用户名 ^[A-Za-z0-9_]{3,16}$；长度限制在数据库列宽内。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类型强转：数字参数先 int() 转换，非法直接 400。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对参数化的作用：即便未来某处忘写参数化，验证也可能先拦下畸形输入。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validators.py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USERNAME_RE = re.compile(r"^[A-Za-z0-9_]{3,16}$")   # 白名单：字母数字下划线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validate_username(u: str) -&gt; str: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"""验证通过返回原文，否则拒绝请求。"""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USERNAME_RE.fullmatch(u):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abort(400, description="用户名格式非法")     # 拒绝且不回显内部信息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u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validate_id(raw: str) -&gt; int: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int(raw)          # 数字强转：非数字直接抛异常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abort(400, description="ID 必须是数字")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在 /login 里组合使用：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u = validate_username(request.form.get("username", ""))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 = request.form.get("password", "")          # 密码允许任意字符，交给参数化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记住：验证过了仍然走参数化，两者不是替代关系。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黑名单过滤（替换/删除 ' -- union）历史上屡被绕过（双写、URL编码等），永远优先白名单。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第三道防线：最小权限 + 纵深对比表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靶场用 sqlite 文件已是最小化演示；真实 MySQL 场景应用账号只授 SELECT/INSERT/UPDATE，绝不给 DROP/FILE。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权限小 -&gt; 注入即使发生，能拖的库、能写的文件也有限 —— 兜底减损。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部署隔离：应用与数据库分账号、分网段，报错不回显、日志脱敏。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三层防线各司其职：参数化防"执行"，验证防"输入"，权限防"放大"。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检查清单化：把三层写进团队 code review 清单，防御才不靠个人记忆。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defense_in_depth.txt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真实场景（MySQL）最小权限授权示例（思路演示，无需在本机执行）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CREATE USER 'appuser'@'10.0.0.%' IDENTIFIED BY '&lt;强口令-由密钥管理&gt;';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GRANT SELECT, INSERT, UPDATE ON shop.* TO 'appuser'@'10.0.0.%';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-&gt; 不给 DELETE/DROP/FILE/PROCESS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靶场对应物：sqlite 文件放 data/ 目录，用操作系统权限限制读写范围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本日修复的前后对比（自测用）=====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修复前: sql = "...WHERE username='%s' AND password='%s'" % (u, p)   # 注入可成功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修复后: cur.execute("...WHERE username=? AND password=?", (u, p))   # payload 失效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第二层: USERNAME_RE.fullmatch(u) -&gt; "' OR 1=1 --" 直接 400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第三层: 即使误写拼接，应用账号无高危权限，损失被封顶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最小权限原则（Least Privilege）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任何主体只授予完成其功能所必需的最小权限。它不阻止漏洞发生，但决定漏洞的破坏上限。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把三层防线整理成一页检查清单贴在项目 README：新代码合并前逐条打勾。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参数化查询为什么能根治 SQL 注入？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f-string 写 SQL 安全吗？为什么？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输入验证能替代参数化吗？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最小权限防住了注入本身吗？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代码评审看到哪三种 SQL 写法要直接打回？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注入防御：参数化查询与纵深防线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把靶场登录页修复成参数化版本，补上输入验证，并用昨天的 payload 验证全部失效。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复制 app_vuln.py 为 app_safe.py，把拼接 SQL 改为 ? 占位 + 参数元组，端口改为 5001。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正常登录 alice + wonderland，确认功能无损（修复不能破坏业务）。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重放 ' OR 1=1 -- 、alice' 、admin' -- 三个 payload，确认全部登录失败。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加入 validators.py，用 alice'' 或超长字符串请求 /login，确认返回 400。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在笔记里画三层防线表：防线/位置/职责/失效后果 四列，写完对照课件自查。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app_safe.py 正常登录成功（业务未破坏）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昨日全部 payload 在 5001 端口失效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非法格式用户名返回 400 且不泄露内部信息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参数化查询为什么能根治 SQL 注入？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提示：从"语法解析发生在什么时候"入手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f-string 写 SQL 安全吗？为什么？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输入验证能替代参数化吗？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最小权限防住了注入本身吗？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代码评审看到哪三种 SQL 写法要直接打回？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给靶场再加一个 /user?uid=1 查询页：先写拼接版复现注入，再改成参数化 + int 强转，两端对比截图。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Day 065 的 hw（3 个变体 payload）在 app_safe.py 上重放一遍，记录"全部失效"证据到笔记。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写一页 team-checklist.md：SQL 层 code review 至少 5 条（占位符、动态表名白名单、报错处理、验证、权限）。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预习思考：除了 SQL，浏览器还在执行另一类"拼接"—— HTML。明天的 XSS 就是把输入拼进页面。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app_safe.py 正常登录成功（业务未破坏）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昨日全部 payload 在 5001 端口失效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非法格式用户名返回 400 且不泄露内部信息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SQL 注入防御：参数化查询与纵深防线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SQL 注入原理：拼接、' OR 1=1 -- 与 union select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XSS 原理：反射型、存储型与 cookie 窃取原理，浏览器成了同谋。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066 · SQL 注入防御：参数化查询与纵深防线</dc:title>
  <dc:subject>Day 066 · SQL 注入防御：参数化查询与纵深防线</dc:subject>
  <dc:creator>0基础计算机与网络安全工程师训练营</dc:creator>
  <cp:lastModifiedBy>0基础计算机与网络安全工程师训练营</cp:lastModifiedBy>
  <cp:revision>1</cp:revision>
  <dcterms:created xsi:type="dcterms:W3CDTF">2026-09-09T23:14:30Z</dcterms:created>
  <dcterms:modified xsi:type="dcterms:W3CDTF">2026-09-09T23:14:30Z</dcterms:modified>
</cp:coreProperties>
</file>