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用户输入被拼接进 SQL 文本参与语法解析，"数据"变成了"代码"，攻击者得以改变查询结构与含义。
2. 单引号闭合代码中的字符串引号；OR 1=1 让 WHERE 恒真；-- 注释掉后续密码校验，三者合起来绕过认证。
3. 报错暴露了真实 SQL 片段与数据库类型，攻击者借此确认注入点、调整 payload —— 所以生产环境必须隐藏报错。
4. 前后两条 SELECT 列数相同（可用 ORDER BY 递增探测），且对应列类型兼容，结果才能拼接返回。
5. 未经授权的尝试本身就是违法行为（刑法 285 条），与是否造成损失无关；正确路径是向系统负责人报告并建议修复。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用户输入被拼接进 SQL 文本参与语法解析，"数据"变成了"代码"，攻击者得以改变查询结构与含义。
2. 单引号闭合代码中的字符串引号；OR 1=1 让 WHERE 恒真；-- 注释掉后续密码校验，三者合起来绕过认证。
3. 报错暴露了真实 SQL 片段与数据库类型，攻击者借此确认注入点、调整 payload —— 所以生产环境必须隐藏报错。
4. 前后两条 SELECT 列数相同（可用 ORDER BY 递增探测），且对应列类型兼容，结果才能拼接返回。
5. 未经授权的尝试本身就是违法行为（刑法 285 条），与是否造成损失无关；正确路径是向系统负责人报告并建议修复。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注入原理：拼接、' OR 1=1 -- 与 union select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 SQL 注入的成因：用户输入被当作 SQL 代码执行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逐字符讲出 ' OR 1=1 -- 每一段的作用，不看笔记能复述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在自己的靶场登录页完成经典认证绕过，并解释为什么密码不再重要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用注释截断（--）让 SQL 的后半句"消失"，理解语法层面的攻击自由度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union select 原理：把攻击者的查询"接"在原查询后面一起返回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养成习惯：看到报错回显想到"信息泄露"，看到查询参数想到"注入面"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注入常年占据 OWASP Top 10 前列，一个拼接就足以让千万条数据泄露 —— 你必须见过它的诞生现场。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今天在靶场打的每一发，都是明天面试、后天工作中识别风险代码的"火眼金睛"。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防御在 Day 066，但不懂攻击的人写的防御往往只是装饰 —— 先懂攻，才能真懂防。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知识地图：SQL 注入原理：拼接、' OR 1=1 -- 与 union select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回顾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拼接 SQL 的种子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手工测试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单引号触发报错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认证绕过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' OR 1=1 --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原理拆解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语法逐段分析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union select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扩展查询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靶场之外不演练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10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本日定位：逐字符拆解 ' OR 1=1 -- 的攻击原理，在自己的靶场上手工完成一次注入，并理解 union select 扩大战果的方式。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SQL 注入原理：拼接、' OR 1=1 -- 与 union select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成因：输入从"数据"变成了"代码"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正常设想：用户输入是"数据"，只用来匹配；拼接后它混进了 SQL 语法本身。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单引号是钥匙：SQL 里引号包裹字符串，多一个引号就改变了 SQL 的结构。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靶场实验 1：用户名填 alice'，密码随便 —— 观察报错信息，注意报错里完整暴露了 SQL 语句。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报错回显 = 信息泄露：真实系统绝不能把 SQL 错误返回给用户。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注入三要素：①数据进入 SQL 文本 ②输入可含 SQL 语法 ③结果返回给攻击者。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step1_报错复现.txt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复现：在靶场登录页用户名输入  alice'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后端实际生成的 SQL（Python % 拼接的结果）：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SELECT id, username FROM users WHERE username='alice'' AND password='x'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                               ↑ 引号被"拆开"，SQL 语法损坏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sqlite3 报错（示例）：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sqlite3.OperationalError: near "AND": syntax error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若把报错原样 return 给用户 -&gt; 攻击者立刻知道：这里是注入点，且后端是 SQL 语法风格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SQL 注入（SQL Injection）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把恶意 SQL 语法夹带进用户输入，使应用执行攻击者构造的查询。根源是"代码与数据未分离"。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法律红线：单引号探测同样只能在靶场做。对线上目标"顺手测一下"即构成未授权访问尝试。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认证绕过：' OR 1=1 -- 逐字符拆解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payload：用户名填 ' OR 1=1 -- ，密码任意。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' ：先"关上"代码里已经打开的引号，之后的内容才能被解释为 SQL 语法。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OR 1=1 ：条件变成"永真"，WHERE 子句对所有行成立。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-- ：SQL 注释符，把后面的 AND password='...' 整段吃掉。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结果：查询变成 SELECT ... WHERE username='' OR 1=1 --'，返回第一行用户，密码完全不需要 —— 恭喜，你打穿了自己的靶场。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step2_绕过拆解.sql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用户输入: username = ' OR 1=1 --      password = anything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拼接后的最终 SQL（注意看结构变化）：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SELECT id, username FROM users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WHERE username='' OR 1=1 --' AND password='anything'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↑关闭引号   ↑永真条件   ↑注释吃掉密码校验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WHERE 真实生效部分: username='' OR 1=1  -&gt; 恒为真 -&gt; 返回全部行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后端 rows[0] 拿到第一行 -&gt; 以第一个用户身份登录成功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变体练习（同一原理，不同"打包"方式）：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admin' --          假设知道管理员名，直接吞掉密码校验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' OR '1'='1        不用 -- 的永真写法，引号成对出现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打穿成功后先别兴奋 —— 真正的产出是你能不看课件向别人解释这 4 段各自的作用。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union select：把别人的查询接进来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UNION 会把两条 SELECT 的结果拼在一起返回 —— 前提：列数相同、类型兼容。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列数探测：用 ORDER BY 递增试探，报错即超界；靶场 users 表是 3 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思路演示：WHERE 永真 + UNION 出一条攻击者自选的查询 —— 原页面数据流被"夹带私货"。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靶场简化演示：在 init_db.py 里写一段 union 查询，直接打印结果，看两段结果如何拼接。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真实危害：更高级玩法还能写文件、执行命令 —— 今天只需理解"同一连接、同一权限"的放大效应。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step3_union演示.py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union 演示（在靶场数据库上直接运行，观察拼接效果）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 = sqlite3.connect("lab.db")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 = con.cursor()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原查询风格：SELECT id, username FROM users WHERE ...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攻击者构造（3 列版本，靶场表有 3 列）：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sql = ("SELECT id, username, password FROM users WHERE username=''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"OR 1=1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"UNION SELECT 1, 'union段', '-- 这里是第二条查询'")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row in cur.execute(sql):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print(row)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输出：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(1, 'alice', 'wonderland')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(2, 'bob', 'builder99')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(1, 'union段', '-- 这里是第二条查询')   &lt;- 攻击者"接"进来的行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ORDER BY 探列数原理：ORDER BY 3 正常 / ORDER BY 4 报错 -&gt; 说明查询返回 3 列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UNION 注入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利用 UNION 把攻击者自选的 SELECT 拼接到原查询结果中，让页面"顺手"返回额外数据。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危害全景与法律声明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数据层：拖库（用户表、订单表全量导出）、篡改、删除 —— 一行注入全都有可能。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认证层：绕过登录、以任意用户身份操作。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升级路径：堆叠查询、文件读写，直至拿到数据库服务器控制权。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合规层：《网络安全法》《刑法》285/286 条 —— 未经授权对真实系统注入即犯罪，非法获取数据可判刑。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定位：今天所有的 payload 寿命只有一节课 —— Day 066 就亲手把它们封死。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ethics_day065.txt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 法律与伦理声明 =====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本日全部实验（单引号探测 / ' OR 1=1 -- / union 拼接）只在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127.0.0.1 自建靶场中进行。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对任何未授权系统尝试以上技术均属违法：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《刑法》285 条 非法侵入计算机信息系统罪 / 286 条 破坏计算机信息系统罪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把练习锁定在靶场，是安全工程师的第一条职业素养。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=========================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面试高频题："你怎么向客户解释 SQL 注入的危害？" —— 今天你已经在自己靶场亲眼见过答案。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注入的根本成因是什么？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' OR 1=1 -- 中，单引号、OR 1=1、-- 各自的作用？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为什么报错回显对攻击者是好消息？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UNION 注入的两个前提条件是什么？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同事说"我对老系统试了一个 ' OR 1=1 --，又没造成损失" —— 你怎么回应？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注入原理：拼接、' OR 1=1 -- 与 union select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在自己的靶场完成单引号探测、' OR 1=1 -- 绕过与 union 拼接演示，并记录每一步的 SQL 变化。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启动靶场（python app_vuln.py），确认 alice 正常登录可用。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用户名输入 alice' 登录一次，截图/抄录报错，标注哪段 SQL 语法被破坏。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用户名输入 ' OR 1=1 -- （密码任意），确认以靶场第一个用户身份登录成功。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把这条 payload 代入拼接公式，手工写出最终 SQL 文本，与课件逐字符对照。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运行 step3_union演示.py，观察 UNION 前后两段结果；再试 ORDER BY 3 与 ORDER BY 4 体会列数探测。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能用单引号稳定触发靶场 SQL 报错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' OR 1=1 -- 绕过成功且能逐段解释原理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union 演示输出 3 行（2 行真实数据 + 1 行注入数据）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注入的根本成因是什么？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提示：一句话：代码与数据的关系出了问题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' OR 1=1 -- 中，单引号、OR 1=1、-- 各自的作用？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为什么报错回显对攻击者是好消息？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UNION 注入的两个前提条件是什么？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同事说"我对老系统试了一个 ' OR 1=1 --，又没造成损失" —— 你怎么回应？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把你靶场的登录页改成"报错不回显"：except 后返回统一的"用户名或密码错误"，重试 alice' 确认不再泄露 SQL。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手工完成 3 个变体并解释差异：admin' -- 、' OR '1'='1、' OR 1=1 #（SQLite 里 # 不是注释符，验证并解释为什么失败）。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写一个自己的查询模板：用 % 拼接版本 + 注释版 SQL 各一行，标注哪一段用户输入会参与语法解析。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预习思考：既然问题是拼接，那不拼接怎么把变量安全传给 SQL？Day 066 用参数化查询回答。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能用单引号稳定触发靶场 SQL 报错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' OR 1=1 -- 绕过成功且能逐段解释原理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union 演示输出 3 行（2 行真实数据 + 1 行注入数据）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SQL 注入原理：拼接、' OR 1=1 -- 与 union select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自建漏洞靶场：Flask 故意不安全登录页 + 伦理声明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SQL 注入防御：参数化查询、输入验证与最小权限，逐条封死今天的攻击面。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065 · SQL 注入原理：拼接、' OR 1=1 -- 与 union select</dc:title>
  <dc:subject>Day 065 · SQL 注入原理：拼接、' OR 1=1 -- 与 union select</dc:subject>
  <dc:creator>0基础计算机与网络安全工程师训练营</dc:creator>
  <cp:lastModifiedBy>0基础计算机与网络安全工程师训练营</cp:lastModifiedBy>
  <cp:revision>1</cp:revision>
  <dcterms:created xsi:type="dcterms:W3CDTF">2026-09-09T23:14:30Z</dcterms:created>
  <dcterms:modified xsi:type="dcterms:W3CDTF">2026-09-09T23:14:30Z</dcterms:modified>
</cp:coreProperties>
</file>