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漏洞藏在具体代码行里。亲手写出拼接 SQL 那一行、亲手看到它被绕过，才真正理解成因与防御；文章只能给结论。
2. 代码自己写（知道每个漏洞在哪）、数据自己造（预期结果可控）、影响范围只有自己电脑（零外部风险）。
3. sql = "SELECT ... WHERE username='%s' AND password='%s'" % (u, p) —— 用户输入未经处理直接拼进 SQL 文本。
4. 127.0.0.1 是本机回环地址，只有你自己的电脑能访问，杜绝实验流量影响局域网或其他机器。
5. 不可以。没有书面授权就是违法（刑法 285 条）。正确做法：告知风险、建议修复，或提供你的靶场演示给他自己验证。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漏洞藏在具体代码行里。亲手写出拼接 SQL 那一行、亲手看到它被绕过，才真正理解成因与防御；文章只能给结论。
2. 代码自己写（知道每个漏洞在哪）、数据自己造（预期结果可控）、影响范围只有自己电脑（零外部风险）。
3. sql = "SELECT ... WHERE username='%s' AND password='%s'" % (u, p) —— 用户输入未经处理直接拼进 SQL 文本。
4. 127.0.0.1 是本机回环地址，只有你自己的电脑能访问，杜绝实验流量影响局域网或其他机器。
5. 不可以。没有书面授权就是违法（刑法 285 条）。正确做法：告知风险、建议修复，或提供你的靶场演示给他自己验证。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自建漏洞靶场：用 Flask 写一个故意不安全的登录页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说清漏洞靶场是什么、为什么学漏洞原理必须先自己搭一个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理解"可控环境"三个字：自己写漏洞、自己利用、自己修复，全程零风险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Flask 写出一个故意不安全的登录页（字符串拼接查询版）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会写伦理声明并把它放进靶场页面与代码注释里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建立靶场项目骨架，Day 065~077 全部实验都跑在它上面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 sqlite3 命令查到用户表，为后面验证注入结果做准备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看漏洞文章永远学不会漏洞：只有亲手把一个坏网站写出来、再亲手打穿它，原理才会长进脑子里。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真实网站不能碰 —— 法律红线一天都不会变。靶场是唯一合法的"练武场"，本周所有实验都在它上面做。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能写出漏洞的人才能真正看懂防御代码：知道坏写法长什么样，才知道好写法替你挡住了什么。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知识地图：自建漏洞靶场：用 Flask 写一个故意不安全的登录页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靶场意义+搭骨架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SQL注入原理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066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SQL注入防御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067~68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XSS原理/防御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069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周项目v1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10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本日定位：理解漏洞靶场的意义，亲手用 Flask 写出一个带 SQL 注入隐患的登录页，作为接下来 10 天所有实验的可控环境。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自建漏洞靶场：用 Flask 写一个故意不安全的登录页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什么是漏洞靶场？为什么必须自己造？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漏洞靶场 = 故意留有已知漏洞的应用，专门用来安全地练习攻防技术。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自己造 vs 用现成靶场（DVWA 等）：自己写每一行"坏代码"，你才知道漏洞从哪一行诞生。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可控环境三要素：代码自己写、数据自己造、出问题只影响自己的电脑。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本周节奏：每天一个漏洞主题，先在靶场复现危害，再当天或次日修复它。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和 Flask 课的关系：路由、模板、表单、SQLite 全部是旧知识，新知识只有"故意写错"这件事。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1527048"/>
          </a:xfrm>
          <a:prstGeom prst="roundRect">
            <a:avLst>
              <a:gd name="adj" fmla="val 479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边界声明.txt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978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靶场与真实渗透的边界（记住这四行，比记住任何 payload 都重要）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所有攻击 payload 只允许打向 127.0.0.1 上你自己写的应用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不碰公司网络、不碰任何你没有书面授权的目标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实验代码和笔记留在本地，不发到公开仓库当"炫技"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4. 学到的每个漏洞，都要问一句：防御代码该怎么写？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76672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431536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从今天起你从"写安全的应用"切换到"看穿不安全的应用"——角色变了，但法律边界一刻没变。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项目骨架：一个 Flask 应用 + 一个 SQLite 库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app.py：主应用，今天先只有登录页一个功能。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users 表：id、username、password 三列，塞两个测试账号。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故意不安全版：SQL 用字符串拼接生成 —— 这正是 Day 065 要打穿的入口。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先跑通"正常登录"，再留好"恶意登录"这扇暗门，两步分开验证。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文件命名带 _vuln 后缀：一眼区分漏洞版和安全版，防止以后拿错代码。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app_vuln.py（骨架，可运行）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app_vuln.py —— 故意不安全的登录页（本课程靶场，切勿用于真实场景）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request, render_template_string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 = "lab.db"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query(sql):                      # 简化封装：直接执行传入的 SQL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sqlite3.connect(DB)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cur.execute(sql)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cur.fetchall()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rows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登录页：一个用户名/密码表单，提交到 /login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render_template_string('''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&lt;h2&gt;靶场登录（漏洞版）&lt;/h2&gt;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&lt;form method="post" action="/login"&gt;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用户名: &lt;input name="username"&gt;&lt;br&gt;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密&amp;nbsp;&amp;nbsp;码: &lt;input name="password" type="password"&gt;&lt;br&gt;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&lt;button&gt;登录&lt;/button&gt;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&lt;/form&gt;''')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@app.route("/login", methods=["POST"])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 = request.form.get("username",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【漏洞点】字符串拼接进 SQL —— Day 065 将演示它如何被绕过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sql = "SELECT id, username FROM users WHERE username='%s' AND password='%s'" % (u, 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query(sql)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rows: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f"欢迎，{rows[0][1]}！登录成功。"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"用户名或密码错误。", 401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app.run(host="127.0.0.1", port=5000, debug=True)  # 只监听本机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靶场（Vulnerable Lab）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为安全练习故意保留漏洞的应用环境。本课程靶场只监听 127.0.0.1，只接受你自己发出的请求。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造数据：先保证"正常登录"是通的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建表脚本 init_db.py：建 users 表并插入 alice/bob 两个账号。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密码明文入库仅限靶场使用（真实系统必须哈希，这是第 5 周学过的红线）。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先测试正常登录成功、错误密码被拒，确认靶场"坏而不瘫"。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sqlite3 命令行查表，确认数据真的在库里 —— Day 065 注入成功要靠它对照。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debug=True 只限本机靶场：它会向浏览器泄露完整报错栈，真实部署绝不允许。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init_db.py（可运行）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init_db.py —— 初始化靶场数据库（运行一次即可）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 = sqlite3.connect("lab.db")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 = con.cursor()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cur.execute("CREATE TABLE IF NOT EXISTS users ("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"id INTEGER PRIMARY KEY AUTOINCREMENT,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"username TEXT UNIQUE, password TEXT)")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cur.execute("DELETE FROM users")                       # 可重复运行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cur.execute("INSERT INTO users(username, password) VALUES ('alice', 'wonderland')")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cur.execute("INSERT INTO users(username, password) VALUES ('bob',  'builder99')")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print("当前用户表：")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row in cur.execute("SELECT id, username, password FROM users"):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print(row)                                          # (1, 'alice', 'wonderland')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运行：python init_db.py   然后 python app_vuln.py 启动靶场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浏览器访问 http://127.0.0.1:5000/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alice + wonderland -&gt; 登录成功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alice + 错密码      -&gt; 401 用户名或密码错误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验收顺序：init_db.py 打印出 2 个用户 -&gt; 靶场登录 alice 成功 -&gt; 错误密码返回 401。三步都过，今天骨架才算立起来。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伦理声明：写进代码里，也写进脑子里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《网络安全法》《刑法》285/286 条：未授权入侵、破坏计算机系统是刑事犯罪，不是"技术测试"。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雇佣方逻辑：企业招你是去"守护"系统，掌握攻击知识的前提是永远获得授权。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靶场伦理声明三件套：页面标题声明、代码文件头声明、实验笔记首页声明。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对外分享实验时隐去真实域名/IP：把 127.0.0.1 打码的习惯从今天养起。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一句话准则：能力用在授权范围内，好奇心留在自己靶场里。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1527048"/>
          </a:xfrm>
          <a:prstGeom prst="roundRect">
            <a:avLst>
              <a:gd name="adj" fmla="val 479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ethics_notice.txt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9784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伦理与法律声明（每个漏洞实验文件都必须带）=====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本文件及实验仅用于本人在本机自建靶场中的安全学习。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所有技术演示只针对 127.0.0.1 上自己编写的应用。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严禁将任何 payload 用于未授权系统；未授权测试属违法行为。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==================== ETHICS NOTICE ====================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76672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431536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真实渗透测试一定有书面授权（授权书/SOW）。以后面试被问"你怎么保证测试合法"，答案从今天开始就有：授权确认 -&gt; 靶场演练 -&gt; 全程留档。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为什么学漏洞要自己写靶场，而不是直接读漏洞文章？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靶场的"可控环境"指哪三件事？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app_vuln.py 里哪一行是 SQL 注入的种子？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靶场为什么只监听 127.0.0.1？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如果你发现室友的网站疑似有同样的注入漏洞，可以直接"帮忙"测吗？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自建漏洞靶场：用 Flask 写一个故意不安全的登录页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搭起靶场骨架：建库、写漏洞版登录页、验证正常登录与错误分支。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week10/ 目录，写 init_db.py 并运行，确认打印出 alice、bob 两个用户。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app_vuln.py（含伦理声明注释），启动后浏览器访问 http://127.0.0.1:5000/。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alice + wonderland 登录，确认显示"登录成功"。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alice + 错误密码登录，确认返回 401；再翻看 cmd 里 Flask 的访问日志找到这两条 POST /login。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打开 lab.db 执行 SELECT * FROM users，对照登录结果，写一句笔记："我提交的用户名最终变成了这条 SQL"。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init_db.py 运行后 users 表有 2 条记录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alice 正常登录成功、错密码返回 401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app_vuln.py 文件头包含伦理声明注释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为什么学漏洞要自己写靶场，而不是直接读漏洞文章？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提示：想想"看会"和"做会"的差别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靶场的"可控环境"指哪三件事？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app_vuln.py 里哪一行是 SQL 注入的种子？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提示：找字符串拼接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靶场为什么只监听 127.0.0.1？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如果你发现室友的网站疑似有同样的注入漏洞，可以直接"帮忙"测吗？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给靶场加一个 /secret 页面：登录成功才能看（用最简单的 query 参数判断即可），注释里写明"这是故意不写权限校验的示例"。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在 lab.db 里再插一个账号 you（自己起密码），重新验证正常登录流程。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把今天的伦理声明抄进你的学习笔记首页，并写一句自己的话：我为什么学攻击原理。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预习思考：提交用户名 alice' （多一个单引号）登录会发生什么？把报错截图存进笔记，Day 065 开场就用它。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init_db.py 运行后 users 表有 2 条记录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alice 正常登录成功、错密码返回 401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app_vuln.py 文件头包含伦理声明注释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自建漏洞靶场：用 Flask 写一个故意不安全的登录页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Flask 项目复盘：路由/模板/表单/SQLite/session 综合运用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065 · SQL 注入原理：亲手用 ' OR 1=1 -- 打穿你自己的登录页。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064 · 自建漏洞靶场：用 Flask 写一个故意不安全的登录页</dc:title>
  <dc:subject>Day 064 · 自建漏洞靶场：用 Flask 写一个故意不安全的登录页</dc:subject>
  <dc:creator>0基础计算机与网络安全工程师训练营</dc:creator>
  <cp:lastModifiedBy>0基础计算机与网络安全工程师训练营</cp:lastModifiedBy>
  <cp:revision>1</cp:revision>
  <dcterms:created xsi:type="dcterms:W3CDTF">2026-09-09T23:14:29Z</dcterms:created>
  <dcterms:modified xsi:type="dcterms:W3CDTF">2026-09-09T23:14:29Z</dcterms:modified>
</cp:coreProperties>
</file>