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表单字段可被任意篡改，是典型的越权入口；作者身份只能取自服务端 session，信任边界必须留在服务器内。
2. 只按 id 删的话，任何人改 URL 里的 id 就能删别人的文章（水平越权）；双条件让数据库层面就拒绝非本人操作。
3. 存用户 id。Flask session 由 secret_key 签名，不知道密钥就改不了内容，所以生产环境密钥必须保密且足够随机。
4. 数据库一旦泄露，明文密码直接全完；加盐哈希单向不可逆，攻击者拿到库也只能面对哈希值。
5. 全站导航/样式只需改 base.html 一处；没有它每个页面都要复制导航与样式，改个菜单要动几十个文件，还容易漏。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表单字段可被任意篡改，是典型的越权入口；作者身份只能取自服务端 session，信任边界必须留在服务器内。
2. 只按 id 删的话，任何人改 URL 里的 id 就能删别人的文章（水平越权）；双条件让数据库层面就拒绝非本人操作。
3. 存用户 id。Flask session 由 secret_key 签名，不知道密钥就改不了内容，所以生产环境密钥必须保密且足够随机。
4. 数据库一旦泄露，明文密码直接全完；加盐哈希单向不可逆，攻击者拿到库也只能面对哈希值。
5. 全站导航/样式只需改 base.html 一处；没有它每个页面都要复制导航与样式，改个菜单要动几十个文件，还容易漏。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周项目：个人博客系统 v1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9 周 · Web开发主线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用应用工厂结构组织项目：config / models / routes / templates 各司其职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实现用户注册与登录：werkzeug 哈希密码 + session 保持会话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实现文章 CRUD 四个路由：列表、详情、新建/编辑、删除，且全部校验登录态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用模板继承统一布局：base.html 管导航与闪现消息，子模板只填内容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SQLite 持久化数据：初始化建表脚本，重启应用数据不丢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形成可复用的项目骨架，供后续周叠加安全模块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前六天学的是零件，今天第一次组装整车 —— 不组装一遍，永远不知道哪里没真正学会。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博客系统麻雀虽小五脏俱全：认证、数据库、模板、表单、路由全是真实网站的核心件。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它还是下一阶段的靶场底座：第 11 周的漏洞演示与检测器，都要在"自己的系统"上做。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知识地图：周项目：个人博客系统 v1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项目骨架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 工厂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数据库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SQLite 建表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注册/登录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文章 CRUD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四路由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模板布局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base.html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联调验收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v1 打包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9 周 · Web开发主线。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本日定位：综合前六天所学，从零搭出一个完整的个人博客：注册登录、文章增删改查、模板布局、SQLite 持久化，一次跑通 Web 开发全链路。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周项目：个人博客系统 v1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项目骨架：应用工厂 + 目录结构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不再把所有代码塞进 app.py：按功能拆文件，第 3 个月起是硬性职业习惯。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create_app() 工厂函数：创建并配置 app、注册蓝图、初始化数据库，返回 app。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蓝图分模块：auth.py 管认证，blog.py 管文章 —— 路由按业务归位。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目录结构固定：templates/ 放 HTML，static/ 放 CSS，blog.db 是数据库文件。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启动方式：python app.py，访问 http://127.0.0.1:5000 验证首页出现。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db.py + app.py（骨架）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项目结构（当天完成后的样子）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blog/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app.py          # 工厂 + 启动入口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schema.sql      # 建表脚本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auth.py         # 蓝图：注册/登录/登出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blog.py         # 蓝图：文章 CRUD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db.py           # 连接管理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├── templates/      # base.html / index.html / ...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└── blog.db         # SQLite 数据文件（自动生成）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db.py —— 数据库连接管理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DATABASE = "blog.db"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get_db():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"db" not in g:                      # 每个请求只建一次连接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 = sqlite3.connect(DATABASE)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g.db.row_factory = sqlite3.Row     # 让查询结果能按列名取值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g.db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close_db(e=None):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g.pop("db",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db is not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db.close()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app.py —— 应用工厂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Flask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db import get_db, close_db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auth, blog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create_app():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 = Flask(__name__)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app.secret_key = "dev-key-change-in-prod"      # session 必需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app.teardown_appcontext(close_db)              # 请求结束自动关连接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app.register_blueprint(auth.bp)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app.register_blueprint(blog.bp)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app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__name__ == "__main__":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create_app().run(debug=True, port=5000)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应用工厂（App Factory）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用一个函数负责创建并配置 Flask 应用。好处：配置集中、模块解耦、方便测试时创建不同配置的实例。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先建骨架跑通空首页，再往里填模块 —— 每加一个文件刷新一次浏览器确认没坏。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数据库先行：两张表定下全部数据结构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先设计表再写代码：字段想清楚，后面路由才有依据。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users 表：id 主键、username 唯一、password_hash 只存哈希不存明文。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posts 表：id 主键、title/content、created_at 时间戳、author_id 外键关联 users。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schema.sql 独立存放建表语句：初始化一遍，之后数据长期留存。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验证方式：sqlite3 blog.db "SELECT * FROM users;" 能看到行说明写入成功。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schema.sql + init_db.py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-- schema.sql —— 建表脚本（执行一次即可）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DROP TABLE IF EXISTS posts;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DROP TABLE IF EXISTS users;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CREATE TABLE users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id           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username      TEXT NOT NULL UNIQUE,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password_hash TEXT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created_at    TEXT NOT NULL DEFAULT (datetime('now', 'localtime'))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CREATE TABLE posts 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id         INTEGER PRIMARY KEY AUTOINCREMENT,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title      TEXT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content    TEXT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author_id  INTEGER NOT NULL,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created_at TEXT NOT NULL DEFAULT (datetime('now', 'localtime')),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FOREIGN KEY (author_id) REFERENCES users (id)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init_db.py —— 初始化脚本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sqlite3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 = sqlite3.connect("blog.db")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open("schema.sql",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conn.executescript(f.read())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conn.close()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print("数据库初始化完成")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运行：python init_db.py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验证：sqlite3 blog.db ".tables"   -&gt;  users  posts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字段用 TEXT 存时间戳对初学者最友好（可直接读可比较）；后面学 ORM 时再体会类型系统的取舍。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用户系统：注册、登录、登出与登录保护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注册：用户名查重 + generate_password_hash 加盐哈希入库，绝不存明文。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登录：取出哈希 -&gt; check_password_hash 比对 -&gt; 通过则 session['uid'] 记身份。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登出：session.clear() 一键清空会话。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login_required 装饰器：写文章/编辑/删除必须登录，未登录重定向到登录页。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安全习惯从第一天养成：即使是自己练手的系统，密码也不许明文落库。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auth.py（完整可运行）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auth.py —— 用户蓝图（可运行）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functools import wraps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render_template, request, redirect, session, flash, url_for, 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werkzeug.security import generate_password_hash, check_password_hash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db import get_db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Blueprint("auth",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login_required(view):                       # 登录保护装饰器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@wraps(view)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wrapped(*a, **kw):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g.get("uid")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redirect(url_for("auth.login", next=request.path))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view(*a, **kw)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wrapped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@bp.before_app_request                          # 每个请求前从 session 取当前用户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load_user():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uid = session.get("uid")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uid is not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"SELECT id, username FROM users WHERE id = ?", (uid,)).fetchone()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g.uid, g.username = (row["id"], row["username"]) if row else (None, None)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@bp.route("/register",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register():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u, p = request.form.get("username", "").strip(), request.form.get("password",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u or len(p) &lt; 6: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flash("用户名必填，密码至少 6 位")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elif get_db().execute("SELECT 1 FROM users WHERE username=?", (u,)).fetchone():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flash("用户名已被占用")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 = get_db()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db.execute("INSERT INTO users(username,password_hash) VALUES(?,?)",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(u, generate_password_hash(p)))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flash("注册成功，请登录")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redirect(url_for("auth.login"))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render_template("register.html")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@bp.route("/login",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login():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row = get_db().execute("SELECT * FROM users WHERE username=?",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 (request.form.get("username", ""),)).fetchone()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row and check_password_hash(row["password_hash"], request.form.get("password", "")):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session["uid"] = row["id"]          # 登录态写入 session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redirect(url_for("blog.index"))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flash("用户名或密码错误")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render_template("login.html")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@bp.route("/logout")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logout():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session.clear()                             # 登出即清会话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redirect(url_for("blog.index"))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SQL 全部用 ? 占位符传参 —— 从第一天起就杜绝 SQL 拼接，第 11 周你会明白这行习惯救了你多少次。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文章 CRUD：四条路由覆盖一个资源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REST 思路：GET / 列表、GET /post/&lt;id&gt; 详情、POST /create 新建、POST /&lt;id&gt;/delete 删除。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列表页 JOIN 查询：文章连作者名一起取，author_id 不许直接外露给前端。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新建/编辑必须 @login_required，且写入时作者用 g.uid 而不是表单传值。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删除只许作者本人：WHERE id=? AND author_id=? 双条件，改不了别人的文章。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闪现消息 flash()：操作结果在 base.html 统一展示，用户体验立刻专业。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blog.py（完整可运行）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blog.py —— 文章蓝图（可运行）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(Blueprint, render_template, request, redirect,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flash, url_for, g, abort)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auth import login_required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db import get_db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common import strip_tags                       # 自写的净化函数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Blueprint("blog",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index():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rows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"SELECT p.id, p.title, p.created_at, u.username AS author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"FROM posts p JOIN users u ON p.author_id = u.id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"ORDER BY p.created_at DESC").fetchall()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render_template("index.html", posts=rows)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@bp.route("/post/&lt;int:post_id&gt;")                    # int: 转换器顺便挡住非法字符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detail(post_id):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row = get_db().execute(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"SELECT p.*, u.username AS author FROM posts p 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"JOIN users u ON p.author_id = u.id WHERE p.id = ?", (post_id,)).fetchone()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row is None: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abort(404)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render_template("detail.html", post=row)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@login_required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@bp.route("/create", methods=["GET", 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create():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request.method == "POST":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title = strip_tags(request.form.get("title", "").strip())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content = strip_tags(request.form.get("content", "").strip())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not title or not content: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flash("标题和内容都不能为空")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else: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 = get_db()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db.execute("INSERT INTO posts(title,content,author_id) VALUES(?,?,?)",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(title, content, g.uid))     # 作者取自 session，不信表单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db.commit()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flash("发布成功")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return redirect(url_for("blog.index"))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render_template("create.html")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@login_required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@bp.route("/&lt;int:post_id&gt;/delete", methods=["POST"])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delete(post_id):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 = get_db()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cur = db.execute("DELETE FROM posts WHERE id=? AND author_id=?",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(post_id, g.uid))               # 双条件：只能删自己的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db.commit()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flash("已删除" if cur.rowcount else "无权删除该文章")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redirect(url_for("blog.index"))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strip_tags 是你在 XSS 日写的净化函数，直接 import 复用 —— 自己的工具箱开始发挥作用了。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模板布局：一套 base.html 撑起全站外观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模板继承：base.html 定义头部导航/闪现区/页脚，子模板 extends 后只写内容块。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导航栏动态化：已登录显示"写文章 + 登出"，未登录显示"登录/注册"。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闪现消息区：get_flashed_messages() 循环渲染，所有操作反馈统一从这里出。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表单细节：method=POST、删除按钮套小表单，详情页展示正文用 |safe 前先确认已净化。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样式最简：一个 style.css 管住全站，样式与结构分离。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templates/base.html + create.html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&lt;!-- templates/base.html —— 全站布局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&lt;!doctype 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&lt;html lang="zh"&gt;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&lt;head&gt;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&lt;meta charset="utf-8"&gt;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&lt;title&gt;{% block title %}我的博客{% endblock %}&lt;/title&gt;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&lt;link rel="stylesheet" href="{{ url_for('static', filename='style.css') }}"&gt;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&lt;/head&gt;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&lt;nav&gt;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&lt;a href="{{ url_for('blog.index') }}"&gt;首页&lt;/a&gt;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{% if g.uid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&lt;span&gt;你好，{{ g.username }}&lt;/span&gt;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&lt;a href="{{ url_for('blog.create') }}"&gt;写文章&lt;/a&gt;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&lt;a href="{{ url_for('auth.logout') }}"&gt;登出&lt;/a&gt;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{% else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&lt;a href="{{ url_for('auth.login') }}"&gt;登录&lt;/a&gt;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&lt;a href="{{ url_for('auth.register') }}"&gt;注册&lt;/a&gt;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{% endif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&lt;/nav&gt;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{% with msgs = get_flashed_messages()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{% for m in msgs %}&lt;p class="flash"&gt;{{ m }}&lt;/p&gt;{% endfor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{% endwith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&lt;main&gt;{% block content %}{% endblock %}&lt;/main&gt;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&lt;/body&gt;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&lt;/html&gt;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&lt;!-- templates/create.html —— 子模板只填内容块 --&gt;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extends "base.html"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block title %}写文章{% endblock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block content %}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&lt;form method="post"&gt;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&lt;input name="title" placeholder="标题" required&gt;&lt;br&gt;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&lt;textarea name="content" rows="10" placeholder="正文" required&gt;&lt;/textarea&gt;&lt;br&gt;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&lt;button type="submit"&gt;发布&lt;/button&gt;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&lt;/form&gt;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{% endblock %}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验收最后一环：注册两个账号，A 发文章，B 试着删除 —— 删不掉才说明权限边界写对了。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为什么写文章接口的作者要用 g.uid，而不是在表单里带 author_id？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删除路由的 WHERE 为什么要带 AND author_id=?？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session['uid'] 存的是什么？用户能不能伪造它？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为什么密码要 generate_password_hash 处理后再入库？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模板继承解决了什么问题？没有它会发生什么？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周项目：个人博客系统 v1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从空目录开始，3 小时内跑通注册登录 + 文章 CRUD + 统一布局的完整博客。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建目录与骨架：写 db.py / app.py 工厂，运行后首页返回空列表页。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schema.sql 并执行 init_db.py，用 sqlite3 命令确认 users/posts 两张表建成。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auth.py：注册 -&gt; 登录 -&gt; 登出全流程，验证密码哈希入库（数据库里看不到明文）。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blog.py：发文章、看详情、删文章；再注册第二个账号验证删不了别人的文章。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base.html 统一布局与闪现消息，接上你自己的 strip_tags 净化，整体走查一遍。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注册 -&gt; 登录 -&gt; 发文 -&gt; 登出 -&gt; 再登录，全流程无报错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blog.db 中密码是哈希值而非明文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账号 B 无法删除账号 A 的文章，且页面有明确提示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所有页面共用 base.html 布局，操作反馈走闪现消息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为什么写文章接口的作者要用 g.uid，而不是在表单里带 author_id？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删除路由的 WHERE 为什么要带 AND author_id=?？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session['uid'] 存的是什么？用户能不能伪造它？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为什么密码要 generate_password_hash 处理后再入库？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模板继承解决了什么问题？没有它会发生什么？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给博客加文章编辑功能：/post/&lt;id&gt;/edit，只有作者本人能改，编辑时原内容预填进表单。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在列表页加分页：每页 5 篇，用 LIMIT/OFFSET 实现，页脚给上一页/下一页链接。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为详情页补上 404 处理与导航高亮当前页（给当前项加 class）。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把项目打 tag v1.0 并写一份 README（启动步骤 + 功能清单），作为你的第一个完整作品。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063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注册 -&gt; 登录 -&gt; 发文 -&gt; 登出 -&gt; 再登录，全流程无报错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blog.db 中密码是哈希值而非明文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账号 B 无法删除账号 A 的文章，且页面有明确提示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所有页面共用 base.html 布局，操作反馈走闪现消息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周项目：个人博客系统 v1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062 · 用户系统：哈希密码与 session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064 · 自建漏洞靶场：用 Flask 写一个故意不安全的登录页。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063 · 周项目：个人博客系统 v1</dc:title>
  <dc:subject>Day 063 · 周项目：个人博客系统 v1</dc:subject>
  <dc:creator>0基础计算机与网络安全工程师训练营</dc:creator>
  <cp:lastModifiedBy>0基础计算机与网络安全工程师训练营</cp:lastModifiedBy>
  <cp:revision>1</cp:revision>
  <dcterms:created xsi:type="dcterms:W3CDTF">2026-09-09T23:14:29Z</dcterms:created>
  <dcterms:modified xsi:type="dcterms:W3CDTF">2026-09-09T23:14:29Z</dcterms:modified>
</cp:coreProperties>
</file>