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加密可逆（有密钥可还原），哈希不可逆（只能比对）。存密码用哈希：即使库泄露，攻击者拿到的也只是不可逆的指纹。
2. hash 字符串里自带算法+盐+摘要；check_password_hash 从中取出盐，用同样方式计算输入并比对 —— 比对而非解密。
3. 存在客户端 cookie 中但经过 secret_key 签名；内容可读但修改后签名校验失败即作废，所以改不动 user_id。
4. 被装饰后的函数名变成 wrapped，两个 @login_required 路由就会触发『视图名重复』注册错误；wraps 保留原元信息避免冲突。
5. 防止用户名枚举：分开提示等于告诉攻击者哪些用户名有效，为撞库提供情报 —— 统一话术是免费的安全措施。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加密可逆（有密钥可还原），哈希不可逆（只能比对）。存密码用哈希：即使库泄露，攻击者拿到的也只是不可逆的指纹。
2. hash 字符串里自带算法+盐+摘要；check_password_hash 从中取出盐，用同样方式计算输入并比对 —— 比对而非解密。
3. 存在客户端 cookie 中但经过 secret_key 签名；内容可读但修改后签名校验失败即作废，所以改不动 user_id。
4. 被装饰后的函数名变成 wrapped，两个 @login_required 路由就会触发『视图名重复』注册错误；wraps 保留原元信息避免冲突。
5. 防止用户名枚举：分开提示等于告诉攻击者哪些用户名有效，为撞库提供情报 —— 统一话术是免费的安全措施。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062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用户系统：哈希密码与 session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9 周 Web 开发基础 · 6/7 · Web 开发主线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062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理解为什么必须哈希：库被拖走密码也不能丢 —— 永远明文存密码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generate_password_hash / check_password_hash 完成存与验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Flask session 记住登录态：登录写 user_id，其他页读取校验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写出 login_required 装饰器并理解 functools.wraps 的作用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实现注册/登录/登出完整闭环（校验复用 D60 的纯函数）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secret_key 与 session 签名：为什么客户端改不了 session 内容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用户系统是一切 Web 应用的心脏，也是下月『认证绕过/越权』课题的正面教材。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哈希≠加密：数据库泄露时哈希不可逆 —— 这是安全存储的底线要求。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装饰器保护路由的写法你会在每个 Flask 教程里再见 —— 一次写对终身受益。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062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知识地图：用户系统：哈希密码与 session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D61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数据落地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217215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446477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483053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用户系统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4344314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380890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密码哈希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werkzeug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6242152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278728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注册登录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登出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8139989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176565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session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签名机制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976350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10037826" y="1737360"/>
            <a:ext cx="1605229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10074402" y="1737360"/>
            <a:ext cx="153207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装饰器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保护路由</a:t>
            </a:r>
            <a:endParaRPr lang="en-US" sz="1150" dirty="0"/>
          </a:p>
        </p:txBody>
      </p:sp>
      <p:sp>
        <p:nvSpPr>
          <p:cNvPr id="25" name="Text 23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9 周 Web 开发基础 · 6/7 · Web 开发主线。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本日定位：把昨天『明文 123456』的临时登录升级成正规军：werkzeug 哈希存密码、注册/登录/登出三件套、session 记住登录态、装饰器保护页面。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6" name="Shape 24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用户系统：哈希密码与 session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密码哈希：存什么、验什么（可运行）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generate_password_hash(pw) 生成 salted hash：同密码每次结果都不同（内含随机盐）。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check_password_hash(hash, pw) 验证：把输入按同样算法算一遍比对，全程不解密。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默认算法 pbkdf2:sha256，迭代多轮 —— 暴力破解成本高（对比：MD5 一轮秒破）。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数据库里只存 hash 字段；注册时存 hash，登录时永远只做 check。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hash_demo.py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hash_demo.py —— 哈希的存与验（可运行）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werkzeug.security import generate_password_hash, check_password_hash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注册时：把明文变成哈希存库（明文用完即丢）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h1 = generate_password_hash("123456")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h2 = generate_password_hash("123456")      # 同一密码，两次生成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print("h1 =", h1[:40], "...")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print("h2 =", h2[:40], "...")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print("两次结果相同吗:", h1 == h2)          # False —— 因为内含随机盐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登录时：check，不是解密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print("正确密码:", check_password_hash(h1, "123456"))    # True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print("错误密码:", check_password_hash(h1, "654321"))    # False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print("随便解密试试:", end=" 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generate_password_hash.__module__      # 哈希不可逆，根本没有解密函数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print("不存在“解密”这回事 —— 不可逆是设计目标")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Exception: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pass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加盐哈希（Salted Hash）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哈希前混入随机字符串（盐），使相同密码产生不同哈希，攻击者无法用彩虹表批量反查 —— 存密码的行业最低标准。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对比记忆：hashlib 时代你用过 sha256(x) —— 它没盐没迭代，只适合文件校验，不适合存密码。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062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session：服务器如何认人（可运行）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 无状态：每个请求都是陌生人 —— session 让服务器『记住』你是谁。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 session 是签名过的 cookie：内容可被客户端看见但改不动（改了签名校验失败）。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所以 session 里可以放 user_id 这类身份信息，但不能放大秘密（可见性）。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app.secret_key 是签名密钥：一旦泄露，任何人都能伪造任意 session。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session_demo.py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session_demo.py —— session 读写与清空（可运行）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Flask, session, redirect, url_for, request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 = Flask(__name__)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app.secret_key = "change-me-in-prod"   # 签名密钥：生产用 os.urandom(24)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@app.route("/set/&lt;name&gt;")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set_name(name):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session["username"] = name          # 写 session（会随响应下发 cookie）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f"已记住你是 {name}"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@app.route("/who")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who():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name = session.get("username")      # 读：没有就 None，别用 [] 硬取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f"当前用户: {name}" if name else "陌生人（session 为空）"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@app.route("/logout-demo")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logout_demo():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session.clear()                     # 登出 = 清空 session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"已忘记你"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app.run(debug=True, port=5000)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流程: /set/neo -&gt; /who 显示 neo -&gt; 手动改 cookie 里的 username? -&gt; /who 仍信任?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实验: 改 cookie 值后访问 /who 会丢失登录态 —— 签名校验失败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浏览器 F12 → Application → Cookies 能看到 session 内容是 Base64 可读的 —— 所以只放 id，不放密码。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注册/登录/登出三件套（可运行骨架）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注册：校验复用 D60 纯函数 → 用户名查重 → generate_password_hash 入库。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登录：按用户名取 hash → check_password_hash → 成功写 session[user_id]。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登出：session.clear() + redirect 首页 —— 服务端没有『token 注销』负担。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错误提示统一『用户名或密码错误』：不给攻击者区分『用户存在』的旁路信息。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auth.py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auth.py —— 三件套核心逻辑骨架（可运行，接 D61 get_db）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Flask, g, session, request, redirect, url_for, flash, render_template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werkzeug.security import generate_password_hash, check_password_hash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 = Flask(__name__)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app.secret_key = "dev-secret"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get_db():                               # 同 Day061 的 flask_db.py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"db" not in g: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import sqlite3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g.db = sqlite3.connect("users.db")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g.db.row_factory = sqlite3.Row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g.db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@app.teardown_appcontext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close_db(exc):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db = g.pop("db", None)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db: db.close()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init_users():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db = get_db()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db.execute("""CREATE TABLE IF NOT EXISTS users 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id INTEGER PRIMARY KEY AUTOINCREMENT,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username TEXT UNIQUE NOT NULL,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password_hash TEXT NOT NULL)""")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db.commit()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@app.route("/register", methods=["GET", "POST"])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register():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request.method == "POST":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u = request.form.get("username", "").strip()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 = request.form.get("password",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not re.fullmatch(r"[A-Za-z0-9_]{3,20}", u):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flash("用户名 3-20 位，仅字母数字下划线", "error")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elif len(p) &lt; 8: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flash("密码至少 8 位", "error")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else: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get_db().execute(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"INSERT INTO users (username, password_hash) VALUES (?, ?)",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(u, generate_password_hash(p)))     # 只存哈希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get_db().commit()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flash("注册成功，请登录", "success")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return redirect(url_for("login"))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except Exception:                           # UNIQUE 冲突等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flash("用户名已被占用", "error")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render_template("register.html")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@app.route("/login", methods=["GET", "POST"])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login():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request.method == "POST":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u = request.form.get("username", "").strip()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 = request.form.get("password",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row = get_db().execute(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"SELECT * FROM users WHERE username = ?", (u,)).fetchone()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row and check_password_hash(row["password_hash"], p):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session["user_id"] = row["id"]              # 登录态核心一行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flash("登录成功", "success")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redirect(url_for("me"))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flash("用户名或密码错误", "error")               # 统一话术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render_template("login.html")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@app.route("/logout")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logout():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session.clear()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redirect(url_for("login"))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@app.route("/me")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me():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uid = session.get("user_id")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uid: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"未登录", 401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 = get_db().execute("SELECT username FROM users WHERE id = ?",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    (uid,)).fetchone()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f"你好, {row['username']}"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init_users()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app.run(debug=True, port=5000)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D60 明文版与今天哈希版只差两行：入库换 generate、验证换 check —— 流程不变，安全升级。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062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登录装饰器：一行保护一个页面（可运行）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@login_required 检查 session，没登录就 redirect 到登录页并记住来路。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functools.wraps(func) 保留原函数名 —— 不写它 Flask 会报『视图函数重名』。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next=request.full_path 让登录后跳回原页面：体验细节，产品感立刻不同。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下月『越权』课的正面对照：水平越权 = 登录了却访问别人的资源，光有装饰器还不够。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guard.py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guard.py —— login_required 装饰器（可运行，接 auth.py 使用）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functools import wraps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session, redirect, url_for, request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login_required(view):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@wraps(view)                       # 保留原函数名与 docstring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wrapped(*args, **kwargs):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not session.get("user_id"):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# 记住来路，登录后跳回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redirect(url_for("login", next=request.path))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view(*args, **kwargs)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wrapped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用法：把它盖在需要登录的路由上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@app.route("/dashboard")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@login_required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dashboard():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"只有登录用户能看到这里"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登录函数里跳回来路的写法（合并进 auth.py 的 login）：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nxt = request.args.get("next",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目标 = nxt if nxt.startswith("/") and not nxt.startswith("//") else url_for("me")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return redirect(目标)   # 防开放重定向：只跳站内路径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next 参数必须校验以 / 开头且非 //：否则 ?next=http://evil.com 就是开放重定向漏洞（下月细讲）。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062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哈希和加密的区别是什么？存密码为什么必须哈希？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generate_password_hash 同密码两次结果不同，登录怎么验？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 session 存在哪？客户端能篡改吗？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@wraps(view) 不写会怎样？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登录失败为什么提示『用户名或密码错误』而不单独说『用户不存在』？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062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062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用户系统：哈希密码与 session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062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跑通注册→登录→受保护页→登出全闭环，并验证 session 与哈希行为。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整合 auth.py + guard.py + 三个模板（login/register/me），注册两个测试用户。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走完整闭环：注册 → 登录 → 访问 /dashboard → 登出 → 再访问 /dashboard 被 302。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sqlite3 users.db 查库，确认库里只有哈希没有明文（SELECT username, password_hash）。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用同一密码注册两次，对比库里两行 hash 不同（盐生效），且都能登录成功。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删掉 app.secret_key 启动一次，观察报错 —— 理解签名密钥的必需性。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全闭环四步全部符合预期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数据库无明文密码，同密码两行 hash 不同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未登录访问 /dashboard 被跳转且登录后跳回来路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062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哈希和加密的区别是什么？存密码为什么必须哈希？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generate_password_hash 同密码两次结果不同，登录怎么验？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提示：盐存在哪里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 session 存在哪？客户端能篡改吗？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@wraps(view) 不写会怎样？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登录失败为什么提示『用户名或密码错误』而不单独说『用户不存在』？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062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 register 加密码强度校验：≥8 位且必须同时含字母与数字（纯函数+5 用例）。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实现 /change-password 路由：验证旧密码后才能更新哈希（全程参数化）。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 next 跳转与 // 防护写进你的 login，用 ?next=http://evil.com 实测拦截。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思考题：session 里放 username 和放 user_id 各有什么利弊？写 3 行对比。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062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全闭环四步全部符合预期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数据库无明文密码，同密码两行 hash 不同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未登录访问 /dashboard 被跳转且登录后跳回来路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用户系统：哈希密码与 session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061 · Flask 与 SQLite；Day 060 · 表单处理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063 · 周项目：个人博客系统 v1 完整骨架。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062 · 用户系统：哈希密码与 session</dc:title>
  <dc:subject>Day 062 · 用户系统：哈希密码与 session</dc:subject>
  <dc:creator>0基础计算机与网络安全工程师训练营</dc:creator>
  <cp:lastModifiedBy>0基础计算机与网络安全工程师训练营</cp:lastModifiedBy>
  <cp:revision>1</cp:revision>
  <dcterms:created xsi:type="dcterms:W3CDTF">2026-09-09T23:14:29Z</dcterms:created>
  <dcterms:modified xsi:type="dcterms:W3CDTF">2026-09-09T23:14:29Z</dcterms:modified>
</cp:coreProperties>
</file>