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数据留在连接内的事务缓冲，程序或连接关闭后回滚 —— 库文件里根本没有这行数据。INSERT/UPDATE/DELETE 三兄弟都要 commit。
2. SQL 骨架先编译，数据通过占位符单独传给驱动，无论内容多恶毒都只被当作字面值，永远无法改变 SQL 语义。
3. 结果行支持按列名访问 row['title']，代码可读且不怕列顺序调整；传进 Jinja 模板也像字典一样自然。
4. g 绑定请求生命周期：同一请求复用一个连接、请求结束自动 teardown 关闭；全局连接跨请求共享，多线程下互相踩踏。
5. 返回 None。必须显式判断后返回 404 或提示页，否则 None.title 直接 AttributeError 500 —— 空结果是常态不是异常。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数据留在连接内的事务缓冲，程序或连接关闭后回滚 —— 库文件里根本没有这行数据。INSERT/UPDATE/DELETE 三兄弟都要 commit。
2. SQL 骨架先编译，数据通过占位符单独传给驱动，无论内容多恶毒都只被当作字面值，永远无法改变 SQL 语义。
3. 结果行支持按列名访问 row['title']，代码可读且不怕列顺序调整；传进 Jinja 模板也像字典一样自然。
4. g 绑定请求生命周期：同一请求复用一个连接、请求结束自动 teardown 关闭；全局连接跨请求共享，多线程下互相踩踏。
5. 返回 None。必须显式判断后返回 404 或提示页，否则 None.title 直接 AttributeError 500 —— 空结果是常态不是异常。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061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 与 SQLite：数据落地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9 周 Web 开发基础 · 5/7 · Web 开发主线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061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sqlite3 建库建表：PRIMARY KEY、TEXT/INTEGER 类型与自增 id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掌握增删改查四件套：INSERT/SELECT/UPDATE/DELETE + commit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理解参数化查询 ?：为什么拼接字符串会被注入（下月正面拆解）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给 Flask 写 get_db()：按请求取连接、行工厂 dict 化结果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 /posts 列表 + /post/&lt;int:id&gt; 详情的数据驱动页面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养成习惯：连接用 with、异常兜底、永不信任拼 SQL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前四天的数据活在变量里，重启就没 —— 博客要能存文章就必须有数据库。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SQLite 零配置单文件：学习期最合适，且语法与 MySQL 几乎一致，迁移无痛。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参数化查询今天写成肌肉记忆，下月 SQL 注入课你将一眼认出『谁少写了 ?』。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061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知识地图：Flask 与 SQLite：数据落地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D60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表单登录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217215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446477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483053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SQLite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4344314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380890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建库建表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sqlite3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6242152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278728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CRUD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四件套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8139989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176565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参数化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? 占位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976350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10037826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10074402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集成</a:t>
            </a:r>
            <a:endParaRPr lang="en-US" sz="1150" dirty="0"/>
          </a:p>
        </p:txBody>
      </p:sp>
      <p:sp>
        <p:nvSpPr>
          <p:cNvPr id="25" name="Text 23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9 周 Web 开发基础 · 5/7 · Web 开发主线。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本日定位：让数据真正存下来：用 sqlite3 完成建表与增删改查，接入 Flask 实现文章的存取展示，并且从第一行查询起就用参数化 —— 给下月 SQL 注入课埋好正面教材。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6" name="Shape 24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Flask 与 SQLite：数据落地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建库建表与 CRUD 四件套（可运行）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sqlite3.connect("blog.db") 文件不存在会自动创建 —— 数据就是一个文件。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CREATE TABLE IF NOT EXISTS：脚本可重复执行，不报『表已存在』。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写操作（INSERT/UPDATE/DELETE）必须 conn.commit() 才落盘。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cur.lastrowid 拿新插入行的自增 id —— 外键关联的基础。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db_basics.py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db_basics.py —— SQLite CRUD 四件套（可运行）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sqlite3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init_db(path="blog.db"):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conn = sqlite3.connect(path)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conn.execute("""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CREATE TABLE IF NOT EXISTS posts 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id     INTEGER PRIMARY KEY AUTOINCREMENT,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title  TEXT    NOT NULL,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body   TEXT    NOT NULL,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views  INTEGER NOT NULL DEFAULT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)""")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conn.commit()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conn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conn = init_db()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--- INSERT ---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cur = conn.execute(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"INSERT INTO posts (title, body) VALUES (?, ?)",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("第一篇文章", "Hello SQLite"))          # ? 参数化，见下页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print("新文章 id =", cur.lastrowid)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--- SELECT ---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rows = conn.execute("SELECT id, title FROM posts").fetchall()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print("全部文章:", rows)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--- UPDATE ---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conn.execute("UPDATE posts SET views = views + 1 WHERE id = ?",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(cur.lastrowid,))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--- DELETE ---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conn.execute("DELETE FROM posts WHERE id = ?", (cur.lastrowid,))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conn.commit()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conn.close()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拿 Python 字符串格式化直接拼 SQL = 下月第一号反面教材；今天只写 ? 版本。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061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参数化查询：? 的意义（防注入伏笔）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参数化 = SQL 骨架与数据分离：数据只当数据，永远不变成代码。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反例拼接：f"SELECT * WHERE id = {user_input}" —— 输入 ' OR '1'='1 即改变语义。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正例参数化：execute("... id = ?", (user_input,)) —— 输入再恶毒也只是个字符串值。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两个坑：参数必须是元组 (x,) 别忘逗号；一条 execute 只能一组参数。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param_query.py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param_query.py —— 拼接 vs 参数化（对比实验，可运行）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sqlite3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conn = sqlite3.connect(":memory:")     # 内存库：实验即开即用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conn.execute("CREATE TABLE users (id INTEGER, name TEXT)")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conn.execute("INSERT INTO users VALUES (1, 'admin')")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conn.commit()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evil = "' OR '1'='1"                   # 经典注入载荷（先见一面）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❌ 反例：字符串拼接 —— 语义被改变（仅演示危害，禁止模仿）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sql = f"SELECT * FROM users WHERE name = '{evil}'"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rows = conn.execute(sql).fetchall()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print("拼接版结果:", rows)          # 意外返回 admin = 条件被绕过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sqlite3.OperationalError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print("拼接版报错:", 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✅ 正例：参数化 —— evil 只是一个普通字符串值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rows = conn.execute(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"SELECT * FROM users WHERE name = ?", (evil,)).fetchall()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print("参数化结果:", rows)              # 空列表 = 找不到这个名字，语义完好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参数化查询（Parameterized Query）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用占位符 ? 传数据的查询方式。驱动层负责安全转义，输入永远无法逃逸成 SQL 语法 —— SQL 注入的根治法。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 集成：get_db 与行工厂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get_db() 用 flask.g 存连接：同一请求内复用一个连接，请求结束自动关闭。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conn.row_factory = sqlite3.Row：查询结果可按列名取 row["title"]，比 row[0] 可读。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关闭钩子 teardown_appcontext 保证连接归还 —— 不写它，Windows 下文件句柄常驻。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init 写在应用启动处：保证第一次请求前表已建好。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flask_db.py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flask_db.py —— Flask + SQLite 集成骨架（可运行）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sqlite3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Flask, g, render_template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 = Flask(__name__)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DATABASE = "blog.db"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get_db():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"db" not in g: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g.db = sqlite3.connect(DATABASE)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g.db.row_factory = sqlite3.Row     # 结果可按列名访问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g.db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@app.teardown_appcontext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close_db(exc):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db = g.pop("db", None)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db is not None: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db.close()                          # 请求结束必关连接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init_db():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db = sqlite3.connect(DATABASE)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db.execute("""CREATE TABLE IF NOT EXISTS posts 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id INTEGER PRIMARY KEY AUTOINCREMENT,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title TEXT NOT NULL, body TEXT NOT NULL)""")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db.commit(); db.close()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init_db()                                   # 启动时建表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@app.route("/db-test")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db_test():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db = get_db()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db.execute("INSERT INTO posts (title, body) VALUES (?, ?)",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("数据库写作", "由 Flask 写入"))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db.commit()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rows = db.execute("SELECT id, title FROM posts").fetchall()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"&lt;br&gt;".join(f'#{r["id"]} {r["title"]}' for r in rows)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app.run(debug=True, port=5000)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flask.g 是『一次请求的临时背包』：同一请求里 get_db() 多次调用拿到的是同一个连接。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061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数据驱动页面：列表与详情（可运行）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列表页 fetchall() 全量取；详情页 fetchone() 单条，查不到渲染 404 提示。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模板里直接用 row["title"] —— Row 对象在 Jinja 里像字典一样好用。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WHERE id = ? 接 &lt;int:post_id&gt;：路由转换器 + 参数化双保险。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D63 博客 CRUD 就是把这页扩成『发表/编辑/删除』三张表单。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pages.py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pages.py —— 数据驱动页面（接 flask_db.py 的骨架使用）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Flask, g, render_template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（get_db/close_db/init_db 同上页，此处省略——照抄 flask_db.py）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@app.route("/posts")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posts():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rows = get_db().execute(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"SELECT id, title FROM posts ORDER BY id DESC").fetchall()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render_template("posts.html", posts=rows)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@app.route("/post/&lt;int:post_id&gt;")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post(post_id):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 = get_db().execute(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"SELECT * FROM posts WHERE id = ?", (post_id,)).fetchone()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row is None: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"文章不存在", 404          # 期望行为：明确 404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render_template("post.html", p=row)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templates/posts.html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{% extends "base.html"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{% block content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{% for p in posts %}&lt;p&gt;&lt;a href="/post/{{ p['id'] }}"&gt;{{ p['title'] }}&lt;/a&gt;&lt;/p&gt;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{% else %}&lt;p&gt;还没有文章&lt;/p&gt;{% endfor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{% endblock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templates/post.html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{% block content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&lt;h1&gt;{{ p['title'] }}&lt;/h1&gt;&lt;div&gt;{{ p['body'] }}&lt;/div&gt;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{% endblock %}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验收：插三篇文章 → 列表页按新到旧排序 → 点进详情 → 删库后详情正确返回 404。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061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写操作后不 commit 会怎样？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参数化查询为什么能根治 SQL 注入？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row_factory = sqlite3.Row 的好处？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为什么用 flask.g 管理连接而不是全局变量？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fetchone() 查不到返回什么？页面该怎么处理？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061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061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 与 SQLite：数据落地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061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从零实现『发文章 → 列表 → 详情』数据闭环，且全程参数化。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跑 db_basics.py 与 param_query.py，亲眼对比拼接与参数化的行为差异并记录。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搭 flask_db.py 骨架（get_db/teardown/init_db），用 /db-test 验证写入读取。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实现 /posts 列表与 /post/&lt;int:post_id&gt; 详情，模板继承 D59 的 base.html。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手动往库里塞一条标题含 &lt;b&gt;加粗&lt;/b&gt; 的文章，确认详情页显示原文本（转义生效）。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删掉 blog.db 再访问列表页：验证 IF NOT EXISTS 重建空表且页面显示空状态。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param_query 拼接版与参数化版行为差异能复述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列表/详情页数据驱动正常，坏 id 返回 404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重启应用数据仍在（文件库持久化）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061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写操作后不 commit 会怎样？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参数化查询为什么能根治 SQL 注入？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提示：骨架与数据分离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row_factory = sqlite3.Row 的好处？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为什么用 flask.g 管理连接而不是全局变量？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fetchone() 查不到返回什么？页面该怎么处理？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061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 posts 表加 created_at TEXT 列（INSERT 时存 datetime.now().isoformat()），列表页显示日期。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/post/&lt;int:id&gt;/delete 路由用参数化 DELETE 完成删除后 redirect 到列表。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写独立脚本 seed.py：一次插入 5 篇测试文章（用 executemany）。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思考题：/post/&lt;int:id&gt; 的 id 已被 int 转换器限制，还需要参数化吗？写下理由。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061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param_query 拼接版与参数化版行为差异能复述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列表/详情页数据驱动正常，坏 id 返回 404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重启应用数据仍在（文件库持久化）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Flask 与 SQLite：数据落地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060 · Flask 表单处理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062 · 用户系统与 session：密码哈希、注册登录登出与登录装饰器。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061 · Flask 与 SQLite：数据落地</dc:title>
  <dc:subject>Day 061 · Flask 与 SQLite：数据落地</dc:subject>
  <dc:creator>0基础计算机与网络安全工程师训练营</dc:creator>
  <cp:lastModifiedBy>0基础计算机与网络安全工程师训练营</cp:lastModifiedBy>
  <cp:revision>1</cp:revision>
  <dcterms:created xsi:type="dcterms:W3CDTF">2026-09-09T23:14:28Z</dcterms:created>
  <dcterms:modified xsi:type="dcterms:W3CDTF">2026-09-09T23:14:28Z</dcterms:modified>
</cp:coreProperties>
</file>